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Quattrocento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9" roundtripDataSignature="AMtx7mg+Ih7OPGpH8qr1KXJJiu9HRyOQ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5.xml"/><Relationship Id="rId33" Type="http://schemas.openxmlformats.org/officeDocument/2006/relationships/font" Target="fonts/Lato-italic.fntdata"/><Relationship Id="rId10" Type="http://schemas.openxmlformats.org/officeDocument/2006/relationships/slide" Target="slides/slide4.xml"/><Relationship Id="rId32" Type="http://schemas.openxmlformats.org/officeDocument/2006/relationships/font" Target="fonts/Lato-bold.fntdata"/><Relationship Id="rId13" Type="http://schemas.openxmlformats.org/officeDocument/2006/relationships/slide" Target="slides/slide7.xml"/><Relationship Id="rId35" Type="http://schemas.openxmlformats.org/officeDocument/2006/relationships/font" Target="fonts/QuattrocentoSans-regular.fntdata"/><Relationship Id="rId12" Type="http://schemas.openxmlformats.org/officeDocument/2006/relationships/slide" Target="slides/slide6.xml"/><Relationship Id="rId34" Type="http://schemas.openxmlformats.org/officeDocument/2006/relationships/font" Target="fonts/Lato-boldItalic.fntdata"/><Relationship Id="rId15" Type="http://schemas.openxmlformats.org/officeDocument/2006/relationships/slide" Target="slides/slide9.xml"/><Relationship Id="rId37" Type="http://schemas.openxmlformats.org/officeDocument/2006/relationships/font" Target="fonts/QuattrocentoSans-italic.fntdata"/><Relationship Id="rId14" Type="http://schemas.openxmlformats.org/officeDocument/2006/relationships/slide" Target="slides/slide8.xml"/><Relationship Id="rId36" Type="http://schemas.openxmlformats.org/officeDocument/2006/relationships/font" Target="fonts/QuattrocentoSans-bold.fntdata"/><Relationship Id="rId17" Type="http://schemas.openxmlformats.org/officeDocument/2006/relationships/slide" Target="slides/slide11.xml"/><Relationship Id="rId39" Type="http://customschemas.google.com/relationships/presentationmetadata" Target="metadata"/><Relationship Id="rId16" Type="http://schemas.openxmlformats.org/officeDocument/2006/relationships/slide" Target="slides/slide10.xml"/><Relationship Id="rId38" Type="http://schemas.openxmlformats.org/officeDocument/2006/relationships/font" Target="fonts/QuattrocentoSans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80da929ea_3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1380da929ea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80da929ea_3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1380da929ea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80da929ea_3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1380da929ea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80da929ea_3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1380da929ea_3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380da929ea_3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1380da929ea_3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Useee this website to fill in this table: https://www.mongodb.com/scale/nosql-vs-relational-databases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80da929ea_3_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1380da929ea_3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80da929ea_3_1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1380da929ea_3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380da929ea_3_2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1380da929ea_3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380da929ea_3_2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1380da929ea_3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380da929ea_3_2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1380da929ea_3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380da929ea_3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1380da929ea_3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534af185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12534af185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41fcd0f1c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141fcd0f1c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80da929ea_3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1380da929ea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80da929ea_3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1380da929ea_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0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29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" name="Google Shape;59;p2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29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1" name="Google Shape;61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3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30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30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30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80da929ea_3_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g1380da929ea_3_6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Google Shape;76;g1380da929ea_3_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g1380da929ea_3_6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g1380da929ea_3_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80da929ea_3_11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" name="Google Shape;81;g1380da929ea_3_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g1380da929ea_3_1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g1380da929ea_3_1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" name="Google Shape;85;g1380da929ea_3_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g1380da929ea_3_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" name="Google Shape;87;g1380da929ea_3_14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g1380da929ea_3_14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" name="Google Shape;89;g1380da929ea_3_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91;g1380da929ea_3_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" name="Google Shape;92;g1380da929ea_3_22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g1380da929ea_3_22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g1380da929ea_3_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80da929ea_3_27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g1380da929ea_3_2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g1380da929ea_3_27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g1380da929ea_3_27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0" name="Google Shape;100;g1380da929ea_3_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g1380da929ea_3_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g1380da929ea_3_34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g1380da929ea_3_3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g1380da929ea_3_34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g1380da929ea_3_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g1380da929ea_3_39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" name="Google Shape;109;g1380da929ea_3_39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" name="Google Shape;110;g1380da929ea_3_39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g1380da929ea_3_39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g1380da929ea_3_3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3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" name="Google Shape;18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2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" name="Google Shape;21;p2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" name="Google Shape;22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" name="Google Shape;23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2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2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" name="Google Shape;31;p21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2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oogle Shape;38;p2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" name="Google Shape;39;p2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" name="Google Shape;40;p2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2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Google Shape;46;p2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" name="Google Shape;47;p26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26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Google Shape;52;p2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" name="Google Shape;53;p28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28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80da929ea_3_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0" name="Google Shape;70;g1380da929ea_3_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1" name="Google Shape;71;g1380da929ea_3_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mongodb.com/key-value-databas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mailto:dmatekenya@gmail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 txBox="1"/>
          <p:nvPr>
            <p:ph type="ctrTitle"/>
          </p:nvPr>
        </p:nvSpPr>
        <p:spPr>
          <a:xfrm>
            <a:off x="2052325" y="630225"/>
            <a:ext cx="70107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Workshop on Data Management </a:t>
            </a:r>
            <a:endParaRPr/>
          </a:p>
        </p:txBody>
      </p:sp>
      <p:sp>
        <p:nvSpPr>
          <p:cNvPr id="118" name="Google Shape;118;p1"/>
          <p:cNvSpPr txBox="1"/>
          <p:nvPr>
            <p:ph idx="1" type="subTitle"/>
          </p:nvPr>
        </p:nvSpPr>
        <p:spPr>
          <a:xfrm>
            <a:off x="2176800" y="2314425"/>
            <a:ext cx="69672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/>
              <a:t>A primer on modern data management technologies and use of Python to handle data</a:t>
            </a:r>
            <a:endParaRPr sz="2400"/>
          </a:p>
        </p:txBody>
      </p:sp>
      <p:sp>
        <p:nvSpPr>
          <p:cNvPr id="119" name="Google Shape;119;p1"/>
          <p:cNvSpPr txBox="1"/>
          <p:nvPr/>
        </p:nvSpPr>
        <p:spPr>
          <a:xfrm>
            <a:off x="2255700" y="3948425"/>
            <a:ext cx="55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Dunstan Matekenya, Data Scientist, World Bank Group</a:t>
            </a:r>
            <a:endParaRPr b="1" i="0" sz="1400" u="sng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"/>
          <p:cNvSpPr txBox="1"/>
          <p:nvPr/>
        </p:nvSpPr>
        <p:spPr>
          <a:xfrm>
            <a:off x="2255700" y="4421250"/>
            <a:ext cx="55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August </a:t>
            </a:r>
            <a:r>
              <a:rPr b="1"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</a:t>
            </a:r>
            <a:r>
              <a:rPr b="1" i="0" lang="en" sz="1400" u="sng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2022</a:t>
            </a:r>
            <a:endParaRPr b="1" i="0" sz="1400" u="sng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80da929ea_3_61"/>
          <p:cNvSpPr txBox="1"/>
          <p:nvPr>
            <p:ph idx="4294967295" type="title"/>
          </p:nvPr>
        </p:nvSpPr>
        <p:spPr>
          <a:xfrm>
            <a:off x="800989" y="79625"/>
            <a:ext cx="8296800" cy="635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000">
                <a:solidFill>
                  <a:schemeClr val="dk1"/>
                </a:solidFill>
              </a:rPr>
              <a:t>Data Management Practices When Accessing Data-Ingesting/ETL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12" name="Google Shape;212;g1380da929ea_3_61"/>
          <p:cNvSpPr/>
          <p:nvPr/>
        </p:nvSpPr>
        <p:spPr>
          <a:xfrm>
            <a:off x="90798" y="79625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/>
          </a:p>
        </p:txBody>
      </p:sp>
      <p:pic>
        <p:nvPicPr>
          <p:cNvPr id="213" name="Google Shape;213;g1380da929ea_3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798" y="1089952"/>
            <a:ext cx="4281068" cy="31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380da929ea_3_61"/>
          <p:cNvSpPr txBox="1"/>
          <p:nvPr/>
        </p:nvSpPr>
        <p:spPr>
          <a:xfrm>
            <a:off x="145918" y="4402358"/>
            <a:ext cx="41708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All these components play a role but our main focus is on </a:t>
            </a: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procedures, documentation and reproducible </a:t>
            </a:r>
            <a:r>
              <a:rPr b="0" i="0" lang="en" sz="12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workflows</a:t>
            </a:r>
            <a:endParaRPr/>
          </a:p>
        </p:txBody>
      </p:sp>
      <p:sp>
        <p:nvSpPr>
          <p:cNvPr id="215" name="Google Shape;215;g1380da929ea_3_61"/>
          <p:cNvSpPr txBox="1"/>
          <p:nvPr/>
        </p:nvSpPr>
        <p:spPr>
          <a:xfrm>
            <a:off x="4434057" y="639883"/>
            <a:ext cx="466373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Important Principles to Keep in Mind When Ingesting Data from other Sources</a:t>
            </a:r>
            <a:endParaRPr/>
          </a:p>
        </p:txBody>
      </p:sp>
      <p:sp>
        <p:nvSpPr>
          <p:cNvPr id="216" name="Google Shape;216;g1380da929ea_3_61"/>
          <p:cNvSpPr txBox="1"/>
          <p:nvPr/>
        </p:nvSpPr>
        <p:spPr>
          <a:xfrm>
            <a:off x="4589504" y="2343010"/>
            <a:ext cx="4352837" cy="2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Ensure there is proper documentation for all processing being done to the data before ingesting it into your system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Emphasize on reproducible workflows.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 example, use version control software such as GitHub to help with above. How many of you are familiar with Git and GitHub or any version control system?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provenance is also important here. Tracking what was the input data, what processes was applied, what data is coming out etc. </a:t>
            </a:r>
            <a:endParaRPr/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g1380da929ea_3_61"/>
          <p:cNvSpPr txBox="1"/>
          <p:nvPr/>
        </p:nvSpPr>
        <p:spPr>
          <a:xfrm>
            <a:off x="4525727" y="1692584"/>
            <a:ext cx="44803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This mostly applies to data being routinely accessed from third parties (e.g., mining companies)</a:t>
            </a:r>
            <a:endParaRPr/>
          </a:p>
        </p:txBody>
      </p:sp>
      <p:sp>
        <p:nvSpPr>
          <p:cNvPr id="218" name="Google Shape;218;g1380da929ea_3_61"/>
          <p:cNvSpPr/>
          <p:nvPr/>
        </p:nvSpPr>
        <p:spPr>
          <a:xfrm>
            <a:off x="800989" y="3508443"/>
            <a:ext cx="2480475" cy="749509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1380da929ea_3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918" y="1089952"/>
            <a:ext cx="4281068" cy="31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1380da929ea_3_72"/>
          <p:cNvSpPr/>
          <p:nvPr/>
        </p:nvSpPr>
        <p:spPr>
          <a:xfrm>
            <a:off x="90798" y="79625"/>
            <a:ext cx="648000" cy="648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/>
          </a:p>
        </p:txBody>
      </p:sp>
      <p:sp>
        <p:nvSpPr>
          <p:cNvPr id="225" name="Google Shape;225;g1380da929ea_3_72"/>
          <p:cNvSpPr txBox="1"/>
          <p:nvPr/>
        </p:nvSpPr>
        <p:spPr>
          <a:xfrm>
            <a:off x="800989" y="41585"/>
            <a:ext cx="8296800" cy="635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aleway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Data Management Practices for Data Storage and Integration</a:t>
            </a:r>
            <a:endParaRPr/>
          </a:p>
        </p:txBody>
      </p:sp>
      <p:sp>
        <p:nvSpPr>
          <p:cNvPr id="226" name="Google Shape;226;g1380da929ea_3_72"/>
          <p:cNvSpPr txBox="1"/>
          <p:nvPr/>
        </p:nvSpPr>
        <p:spPr>
          <a:xfrm>
            <a:off x="145918" y="4402358"/>
            <a:ext cx="41708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 these components play a role but lets start with </a:t>
            </a: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processes</a:t>
            </a:r>
            <a:r>
              <a:rPr b="0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people</a:t>
            </a:r>
            <a:endParaRPr/>
          </a:p>
        </p:txBody>
      </p:sp>
      <p:sp>
        <p:nvSpPr>
          <p:cNvPr id="227" name="Google Shape;227;g1380da929ea_3_72"/>
          <p:cNvSpPr/>
          <p:nvPr/>
        </p:nvSpPr>
        <p:spPr>
          <a:xfrm>
            <a:off x="160021" y="2245700"/>
            <a:ext cx="1173479" cy="799808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1380da929ea_3_72"/>
          <p:cNvSpPr/>
          <p:nvPr/>
        </p:nvSpPr>
        <p:spPr>
          <a:xfrm>
            <a:off x="891540" y="3558539"/>
            <a:ext cx="2423160" cy="675063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1380da929ea_3_72"/>
          <p:cNvSpPr txBox="1"/>
          <p:nvPr/>
        </p:nvSpPr>
        <p:spPr>
          <a:xfrm>
            <a:off x="4548357" y="647503"/>
            <a:ext cx="447372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Important Principles to Keep in Mind When Storing Data-Processes </a:t>
            </a:r>
            <a:endParaRPr/>
          </a:p>
        </p:txBody>
      </p:sp>
      <p:sp>
        <p:nvSpPr>
          <p:cNvPr id="230" name="Google Shape;230;g1380da929ea_3_72"/>
          <p:cNvSpPr txBox="1"/>
          <p:nvPr/>
        </p:nvSpPr>
        <p:spPr>
          <a:xfrm>
            <a:off x="4812229" y="1535384"/>
            <a:ext cx="3745031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Same principles on proper documentation and reproducibility apply here as in the previous step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Clear roles on who is the data manager or who is the database administrator and who has access to what data is important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quality, metadata, data provenance elements need to be adhered to as datasets are  being integrated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1380da929ea_3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918" y="1089952"/>
            <a:ext cx="4281068" cy="31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1380da929ea_3_83"/>
          <p:cNvSpPr/>
          <p:nvPr/>
        </p:nvSpPr>
        <p:spPr>
          <a:xfrm>
            <a:off x="90798" y="79625"/>
            <a:ext cx="648000" cy="648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/>
          </a:p>
        </p:txBody>
      </p:sp>
      <p:sp>
        <p:nvSpPr>
          <p:cNvPr id="237" name="Google Shape;237;g1380da929ea_3_83"/>
          <p:cNvSpPr txBox="1"/>
          <p:nvPr/>
        </p:nvSpPr>
        <p:spPr>
          <a:xfrm>
            <a:off x="800989" y="41585"/>
            <a:ext cx="8296800" cy="635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60000"/>
              <a:buFont typeface="Raleway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Data Management Practices for Data Storage and Integration-cont’d</a:t>
            </a:r>
            <a:endParaRPr/>
          </a:p>
        </p:txBody>
      </p:sp>
      <p:sp>
        <p:nvSpPr>
          <p:cNvPr id="238" name="Google Shape;238;g1380da929ea_3_83"/>
          <p:cNvSpPr txBox="1"/>
          <p:nvPr/>
        </p:nvSpPr>
        <p:spPr>
          <a:xfrm>
            <a:off x="145918" y="4402358"/>
            <a:ext cx="41708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 these components play a role but lets focus on </a:t>
            </a: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hardware</a:t>
            </a:r>
            <a:r>
              <a:rPr b="0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software</a:t>
            </a:r>
            <a:r>
              <a:rPr b="0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infrastructure 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g1380da929ea_3_83"/>
          <p:cNvSpPr/>
          <p:nvPr/>
        </p:nvSpPr>
        <p:spPr>
          <a:xfrm>
            <a:off x="1028701" y="1101336"/>
            <a:ext cx="2095499" cy="712224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1380da929ea_3_83"/>
          <p:cNvSpPr/>
          <p:nvPr/>
        </p:nvSpPr>
        <p:spPr>
          <a:xfrm>
            <a:off x="2705100" y="2345452"/>
            <a:ext cx="1642125" cy="675063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1380da929ea_3_83"/>
          <p:cNvSpPr txBox="1"/>
          <p:nvPr/>
        </p:nvSpPr>
        <p:spPr>
          <a:xfrm>
            <a:off x="4548355" y="582120"/>
            <a:ext cx="454943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Important Principles to Keep in Mind When Considering Platforms and Technologies</a:t>
            </a:r>
            <a:endParaRPr/>
          </a:p>
        </p:txBody>
      </p:sp>
      <p:sp>
        <p:nvSpPr>
          <p:cNvPr id="242" name="Google Shape;242;g1380da929ea_3_83"/>
          <p:cNvSpPr txBox="1"/>
          <p:nvPr/>
        </p:nvSpPr>
        <p:spPr>
          <a:xfrm>
            <a:off x="4836502" y="2342733"/>
            <a:ext cx="3745031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 some cases you have to make a selection between two competing technologies such as relational vs. non-relational (no-SQL) database system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other scenarios, these technology work together. For example, you may have a relational database within a data lake.</a:t>
            </a:r>
            <a:endParaRPr/>
          </a:p>
        </p:txBody>
      </p:sp>
      <p:sp>
        <p:nvSpPr>
          <p:cNvPr id="243" name="Google Shape;243;g1380da929ea_3_83"/>
          <p:cNvSpPr txBox="1"/>
          <p:nvPr/>
        </p:nvSpPr>
        <p:spPr>
          <a:xfrm>
            <a:off x="4625339" y="1505450"/>
            <a:ext cx="447244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Essentially, what technology you choose to store your data determines data management capabilities you will have access to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g1380da929ea_3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4733" y="2295257"/>
            <a:ext cx="5845959" cy="23968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g1380da929ea_3_95"/>
          <p:cNvCxnSpPr/>
          <p:nvPr/>
        </p:nvCxnSpPr>
        <p:spPr>
          <a:xfrm>
            <a:off x="1002676" y="2622743"/>
            <a:ext cx="2214013" cy="342735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250" name="Google Shape;250;g1380da929ea_3_95"/>
          <p:cNvCxnSpPr/>
          <p:nvPr/>
        </p:nvCxnSpPr>
        <p:spPr>
          <a:xfrm>
            <a:off x="1481105" y="2139194"/>
            <a:ext cx="1745995" cy="584148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251" name="Google Shape;251;g1380da929ea_3_95"/>
          <p:cNvCxnSpPr/>
          <p:nvPr/>
        </p:nvCxnSpPr>
        <p:spPr>
          <a:xfrm>
            <a:off x="545819" y="2878441"/>
            <a:ext cx="2670870" cy="275738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252" name="Google Shape;252;g1380da929ea_3_95"/>
          <p:cNvCxnSpPr/>
          <p:nvPr/>
        </p:nvCxnSpPr>
        <p:spPr>
          <a:xfrm flipH="1" rot="10800000">
            <a:off x="1596102" y="3332380"/>
            <a:ext cx="1625002" cy="78737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253" name="Google Shape;253;g1380da929ea_3_95"/>
          <p:cNvCxnSpPr/>
          <p:nvPr/>
        </p:nvCxnSpPr>
        <p:spPr>
          <a:xfrm flipH="1" rot="10800000">
            <a:off x="1527846" y="3559117"/>
            <a:ext cx="1693258" cy="386665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254" name="Google Shape;254;g1380da929ea_3_95"/>
          <p:cNvCxnSpPr/>
          <p:nvPr/>
        </p:nvCxnSpPr>
        <p:spPr>
          <a:xfrm flipH="1" rot="10800000">
            <a:off x="1527846" y="3747817"/>
            <a:ext cx="1688843" cy="78647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255" name="Google Shape;255;g1380da929ea_3_95"/>
          <p:cNvSpPr/>
          <p:nvPr/>
        </p:nvSpPr>
        <p:spPr>
          <a:xfrm>
            <a:off x="1207284" y="769847"/>
            <a:ext cx="2526055" cy="946774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43425" lIns="179275" spcFirstLastPara="1" rIns="0" wrap="square" tIns="143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Ingest all data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regardless of requirements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76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g1380da929ea_3_95"/>
          <p:cNvSpPr/>
          <p:nvPr/>
        </p:nvSpPr>
        <p:spPr>
          <a:xfrm>
            <a:off x="3327482" y="761141"/>
            <a:ext cx="2967451" cy="946774"/>
          </a:xfrm>
          <a:prstGeom prst="chevron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89625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Store all data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native format without schema definition</a:t>
            </a:r>
            <a:endParaRPr/>
          </a:p>
        </p:txBody>
      </p:sp>
      <p:sp>
        <p:nvSpPr>
          <p:cNvPr id="257" name="Google Shape;257;g1380da929ea_3_95"/>
          <p:cNvSpPr/>
          <p:nvPr/>
        </p:nvSpPr>
        <p:spPr>
          <a:xfrm>
            <a:off x="5902384" y="772309"/>
            <a:ext cx="2917791" cy="946774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89625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 analysis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Using analytic engines like Hadoop</a:t>
            </a:r>
            <a:endParaRPr/>
          </a:p>
        </p:txBody>
      </p:sp>
      <p:cxnSp>
        <p:nvCxnSpPr>
          <p:cNvPr id="258" name="Google Shape;258;g1380da929ea_3_95"/>
          <p:cNvCxnSpPr/>
          <p:nvPr/>
        </p:nvCxnSpPr>
        <p:spPr>
          <a:xfrm flipH="1" rot="10800000">
            <a:off x="6350814" y="2283053"/>
            <a:ext cx="1535662" cy="573586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259" name="Google Shape;259;g1380da929ea_3_95"/>
          <p:cNvCxnSpPr/>
          <p:nvPr/>
        </p:nvCxnSpPr>
        <p:spPr>
          <a:xfrm flipH="1" rot="10800000">
            <a:off x="6355252" y="2717295"/>
            <a:ext cx="1533821" cy="30026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260" name="Google Shape;260;g1380da929ea_3_95"/>
          <p:cNvSpPr txBox="1"/>
          <p:nvPr/>
        </p:nvSpPr>
        <p:spPr>
          <a:xfrm>
            <a:off x="7941813" y="2524746"/>
            <a:ext cx="19454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70C0"/>
                </a:solidFill>
                <a:latin typeface="Lato"/>
                <a:ea typeface="Lato"/>
                <a:cs typeface="Lato"/>
                <a:sym typeface="Lato"/>
              </a:rPr>
              <a:t>Interactive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70C0"/>
                </a:solidFill>
                <a:latin typeface="Lato"/>
                <a:ea typeface="Lato"/>
                <a:cs typeface="Lato"/>
                <a:sym typeface="Lato"/>
              </a:rPr>
              <a:t>queries</a:t>
            </a:r>
            <a:endParaRPr/>
          </a:p>
        </p:txBody>
      </p:sp>
      <p:sp>
        <p:nvSpPr>
          <p:cNvPr id="261" name="Google Shape;261;g1380da929ea_3_95"/>
          <p:cNvSpPr txBox="1"/>
          <p:nvPr/>
        </p:nvSpPr>
        <p:spPr>
          <a:xfrm>
            <a:off x="7941812" y="2092976"/>
            <a:ext cx="11679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70C0"/>
                </a:solidFill>
                <a:latin typeface="Lato"/>
                <a:ea typeface="Lato"/>
                <a:cs typeface="Lato"/>
                <a:sym typeface="Lato"/>
              </a:rPr>
              <a:t>Batch queries</a:t>
            </a:r>
            <a:endParaRPr/>
          </a:p>
        </p:txBody>
      </p:sp>
      <p:cxnSp>
        <p:nvCxnSpPr>
          <p:cNvPr id="262" name="Google Shape;262;g1380da929ea_3_95"/>
          <p:cNvCxnSpPr/>
          <p:nvPr/>
        </p:nvCxnSpPr>
        <p:spPr>
          <a:xfrm>
            <a:off x="6373203" y="3292142"/>
            <a:ext cx="1513273" cy="237952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263" name="Google Shape;263;g1380da929ea_3_95"/>
          <p:cNvSpPr txBox="1"/>
          <p:nvPr/>
        </p:nvSpPr>
        <p:spPr>
          <a:xfrm>
            <a:off x="7928182" y="3241337"/>
            <a:ext cx="12793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70C0"/>
                </a:solidFill>
                <a:latin typeface="Lato"/>
                <a:ea typeface="Lato"/>
                <a:cs typeface="Lato"/>
                <a:sym typeface="Lato"/>
              </a:rPr>
              <a:t>Machine Learning</a:t>
            </a:r>
            <a:endParaRPr/>
          </a:p>
        </p:txBody>
      </p:sp>
      <p:cxnSp>
        <p:nvCxnSpPr>
          <p:cNvPr id="264" name="Google Shape;264;g1380da929ea_3_95"/>
          <p:cNvCxnSpPr/>
          <p:nvPr/>
        </p:nvCxnSpPr>
        <p:spPr>
          <a:xfrm>
            <a:off x="6355253" y="3477469"/>
            <a:ext cx="1531223" cy="531042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265" name="Google Shape;265;g1380da929ea_3_95"/>
          <p:cNvSpPr txBox="1"/>
          <p:nvPr/>
        </p:nvSpPr>
        <p:spPr>
          <a:xfrm>
            <a:off x="7895063" y="3864855"/>
            <a:ext cx="126569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70C0"/>
                </a:solidFill>
                <a:latin typeface="Lato"/>
                <a:ea typeface="Lato"/>
                <a:cs typeface="Lato"/>
                <a:sym typeface="Lato"/>
              </a:rPr>
              <a:t>Data warehouse</a:t>
            </a:r>
            <a:endParaRPr/>
          </a:p>
        </p:txBody>
      </p:sp>
      <p:cxnSp>
        <p:nvCxnSpPr>
          <p:cNvPr id="266" name="Google Shape;266;g1380da929ea_3_95"/>
          <p:cNvCxnSpPr/>
          <p:nvPr/>
        </p:nvCxnSpPr>
        <p:spPr>
          <a:xfrm flipH="1" rot="10800000">
            <a:off x="6364855" y="3119966"/>
            <a:ext cx="1524218" cy="41202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lg" w="lg" type="triangle"/>
          </a:ln>
        </p:spPr>
      </p:cxnSp>
      <p:grpSp>
        <p:nvGrpSpPr>
          <p:cNvPr id="267" name="Google Shape;267;g1380da929ea_3_95"/>
          <p:cNvGrpSpPr/>
          <p:nvPr/>
        </p:nvGrpSpPr>
        <p:grpSpPr>
          <a:xfrm>
            <a:off x="116272" y="1827693"/>
            <a:ext cx="678182" cy="678182"/>
            <a:chOff x="372628" y="2473035"/>
            <a:chExt cx="691781" cy="691781"/>
          </a:xfrm>
        </p:grpSpPr>
        <p:sp>
          <p:nvSpPr>
            <p:cNvPr id="268" name="Google Shape;268;g1380da929ea_3_95"/>
            <p:cNvSpPr/>
            <p:nvPr/>
          </p:nvSpPr>
          <p:spPr>
            <a:xfrm>
              <a:off x="372628" y="2473035"/>
              <a:ext cx="691781" cy="691781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b" bIns="44800" lIns="67225" spcFirstLastPara="1" rIns="67225" wrap="square" tIns="44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84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Devices</a:t>
              </a:r>
              <a:endParaRPr/>
            </a:p>
          </p:txBody>
        </p:sp>
        <p:grpSp>
          <p:nvGrpSpPr>
            <p:cNvPr id="269" name="Google Shape;269;g1380da929ea_3_95"/>
            <p:cNvGrpSpPr/>
            <p:nvPr/>
          </p:nvGrpSpPr>
          <p:grpSpPr>
            <a:xfrm>
              <a:off x="476130" y="2594121"/>
              <a:ext cx="496449" cy="266646"/>
              <a:chOff x="2769908" y="1409697"/>
              <a:chExt cx="1965321" cy="1055586"/>
            </a:xfrm>
          </p:grpSpPr>
          <p:sp>
            <p:nvSpPr>
              <p:cNvPr id="270" name="Google Shape;270;g1380da929ea_3_95"/>
              <p:cNvSpPr/>
              <p:nvPr/>
            </p:nvSpPr>
            <p:spPr>
              <a:xfrm>
                <a:off x="3138523" y="1744049"/>
                <a:ext cx="998085" cy="721234"/>
              </a:xfrm>
              <a:custGeom>
                <a:rect b="b" l="l" r="r" t="t"/>
                <a:pathLst>
                  <a:path extrusionOk="0" h="721233" w="997825">
                    <a:moveTo>
                      <a:pt x="386303" y="632863"/>
                    </a:moveTo>
                    <a:lnTo>
                      <a:pt x="361994" y="673949"/>
                    </a:lnTo>
                    <a:lnTo>
                      <a:pt x="635830" y="673949"/>
                    </a:lnTo>
                    <a:lnTo>
                      <a:pt x="611521" y="632863"/>
                    </a:lnTo>
                    <a:close/>
                    <a:moveTo>
                      <a:pt x="74549" y="554146"/>
                    </a:moveTo>
                    <a:lnTo>
                      <a:pt x="923276" y="554146"/>
                    </a:lnTo>
                    <a:lnTo>
                      <a:pt x="997825" y="680147"/>
                    </a:lnTo>
                    <a:lnTo>
                      <a:pt x="997380" y="680147"/>
                    </a:lnTo>
                    <a:lnTo>
                      <a:pt x="997380" y="721233"/>
                    </a:lnTo>
                    <a:lnTo>
                      <a:pt x="443" y="721233"/>
                    </a:lnTo>
                    <a:lnTo>
                      <a:pt x="443" y="680147"/>
                    </a:lnTo>
                    <a:lnTo>
                      <a:pt x="0" y="680147"/>
                    </a:lnTo>
                    <a:close/>
                    <a:moveTo>
                      <a:pt x="107888" y="28997"/>
                    </a:moveTo>
                    <a:lnTo>
                      <a:pt x="107888" y="517611"/>
                    </a:lnTo>
                    <a:lnTo>
                      <a:pt x="889938" y="517611"/>
                    </a:lnTo>
                    <a:lnTo>
                      <a:pt x="889938" y="28997"/>
                    </a:lnTo>
                    <a:close/>
                    <a:moveTo>
                      <a:pt x="102530" y="0"/>
                    </a:moveTo>
                    <a:lnTo>
                      <a:pt x="895294" y="0"/>
                    </a:lnTo>
                    <a:cubicBezTo>
                      <a:pt x="909799" y="0"/>
                      <a:pt x="921556" y="11760"/>
                      <a:pt x="921556" y="26269"/>
                    </a:cubicBezTo>
                    <a:lnTo>
                      <a:pt x="921556" y="541850"/>
                    </a:lnTo>
                    <a:lnTo>
                      <a:pt x="76268" y="541850"/>
                    </a:lnTo>
                    <a:lnTo>
                      <a:pt x="76268" y="26269"/>
                    </a:lnTo>
                    <a:cubicBezTo>
                      <a:pt x="76268" y="11760"/>
                      <a:pt x="88025" y="0"/>
                      <a:pt x="1025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84" u="none" cap="none" strike="noStrike">
                  <a:solidFill>
                    <a:schemeClr val="accent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1" name="Google Shape;271;g1380da929ea_3_95"/>
              <p:cNvSpPr/>
              <p:nvPr/>
            </p:nvSpPr>
            <p:spPr>
              <a:xfrm>
                <a:off x="2769908" y="1409697"/>
                <a:ext cx="368615" cy="648352"/>
              </a:xfrm>
              <a:custGeom>
                <a:rect b="b" l="l" r="r" t="t"/>
                <a:pathLst>
                  <a:path extrusionOk="0" h="6434945" w="3657600">
                    <a:moveTo>
                      <a:pt x="1828801" y="5761924"/>
                    </a:moveTo>
                    <a:cubicBezTo>
                      <a:pt x="1694209" y="5761924"/>
                      <a:pt x="1585101" y="5871032"/>
                      <a:pt x="1585101" y="6005624"/>
                    </a:cubicBezTo>
                    <a:cubicBezTo>
                      <a:pt x="1585101" y="6140216"/>
                      <a:pt x="1694209" y="6249324"/>
                      <a:pt x="1828801" y="6249324"/>
                    </a:cubicBezTo>
                    <a:cubicBezTo>
                      <a:pt x="1963393" y="6249324"/>
                      <a:pt x="2072501" y="6140216"/>
                      <a:pt x="2072501" y="6005624"/>
                    </a:cubicBezTo>
                    <a:cubicBezTo>
                      <a:pt x="2072501" y="5871032"/>
                      <a:pt x="1963393" y="5761924"/>
                      <a:pt x="1828801" y="5761924"/>
                    </a:cubicBezTo>
                    <a:close/>
                    <a:moveTo>
                      <a:pt x="367260" y="607233"/>
                    </a:moveTo>
                    <a:lnTo>
                      <a:pt x="367260" y="5543030"/>
                    </a:lnTo>
                    <a:lnTo>
                      <a:pt x="3290341" y="5543030"/>
                    </a:lnTo>
                    <a:lnTo>
                      <a:pt x="3290341" y="607233"/>
                    </a:lnTo>
                    <a:close/>
                    <a:moveTo>
                      <a:pt x="1097280" y="257182"/>
                    </a:moveTo>
                    <a:cubicBezTo>
                      <a:pt x="1072030" y="257182"/>
                      <a:pt x="1051560" y="277652"/>
                      <a:pt x="1051560" y="302902"/>
                    </a:cubicBezTo>
                    <a:cubicBezTo>
                      <a:pt x="1051560" y="328152"/>
                      <a:pt x="1072030" y="348622"/>
                      <a:pt x="1097280" y="348622"/>
                    </a:cubicBezTo>
                    <a:lnTo>
                      <a:pt x="2560320" y="348622"/>
                    </a:lnTo>
                    <a:cubicBezTo>
                      <a:pt x="2585570" y="348622"/>
                      <a:pt x="2606040" y="328152"/>
                      <a:pt x="2606040" y="302902"/>
                    </a:cubicBezTo>
                    <a:cubicBezTo>
                      <a:pt x="2606040" y="277652"/>
                      <a:pt x="2585570" y="257182"/>
                      <a:pt x="2560320" y="257182"/>
                    </a:cubicBezTo>
                    <a:close/>
                    <a:moveTo>
                      <a:pt x="609612" y="0"/>
                    </a:moveTo>
                    <a:lnTo>
                      <a:pt x="3047988" y="0"/>
                    </a:lnTo>
                    <a:cubicBezTo>
                      <a:pt x="3384667" y="0"/>
                      <a:pt x="3657600" y="272933"/>
                      <a:pt x="3657600" y="609612"/>
                    </a:cubicBezTo>
                    <a:lnTo>
                      <a:pt x="3657600" y="5825333"/>
                    </a:lnTo>
                    <a:cubicBezTo>
                      <a:pt x="3657600" y="6162012"/>
                      <a:pt x="3384667" y="6434945"/>
                      <a:pt x="3047988" y="6434945"/>
                    </a:cubicBezTo>
                    <a:lnTo>
                      <a:pt x="609612" y="6434945"/>
                    </a:lnTo>
                    <a:cubicBezTo>
                      <a:pt x="272933" y="6434945"/>
                      <a:pt x="0" y="6162012"/>
                      <a:pt x="0" y="5825333"/>
                    </a:cubicBezTo>
                    <a:lnTo>
                      <a:pt x="0" y="609612"/>
                    </a:lnTo>
                    <a:cubicBezTo>
                      <a:pt x="0" y="272933"/>
                      <a:pt x="272933" y="0"/>
                      <a:pt x="6096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b" bIns="89625" lIns="89625" spcFirstLastPara="1" rIns="44800" wrap="square" tIns="44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84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2" name="Google Shape;272;g1380da929ea_3_95"/>
              <p:cNvSpPr/>
              <p:nvPr/>
            </p:nvSpPr>
            <p:spPr>
              <a:xfrm rot="-5400000">
                <a:off x="4229657" y="1440678"/>
                <a:ext cx="404402" cy="606741"/>
              </a:xfrm>
              <a:custGeom>
                <a:rect b="b" l="l" r="r" t="t"/>
                <a:pathLst>
                  <a:path extrusionOk="0" h="4658497" w="3286897">
                    <a:moveTo>
                      <a:pt x="1600200" y="4382531"/>
                    </a:moveTo>
                    <a:cubicBezTo>
                      <a:pt x="1600200" y="4367744"/>
                      <a:pt x="1588213" y="4355757"/>
                      <a:pt x="1573426" y="4355757"/>
                    </a:cubicBezTo>
                    <a:lnTo>
                      <a:pt x="811428" y="4355757"/>
                    </a:lnTo>
                    <a:cubicBezTo>
                      <a:pt x="796641" y="4355757"/>
                      <a:pt x="784654" y="4367744"/>
                      <a:pt x="784654" y="4382531"/>
                    </a:cubicBezTo>
                    <a:lnTo>
                      <a:pt x="784654" y="4489621"/>
                    </a:lnTo>
                    <a:cubicBezTo>
                      <a:pt x="784654" y="4504408"/>
                      <a:pt x="796641" y="4516395"/>
                      <a:pt x="811428" y="4516395"/>
                    </a:cubicBezTo>
                    <a:lnTo>
                      <a:pt x="1573426" y="4516395"/>
                    </a:lnTo>
                    <a:cubicBezTo>
                      <a:pt x="1588213" y="4516395"/>
                      <a:pt x="1600200" y="4504408"/>
                      <a:pt x="1600200" y="4489621"/>
                    </a:cubicBezTo>
                    <a:close/>
                    <a:moveTo>
                      <a:pt x="2502243" y="4382531"/>
                    </a:moveTo>
                    <a:cubicBezTo>
                      <a:pt x="2502243" y="4367744"/>
                      <a:pt x="2490256" y="4355757"/>
                      <a:pt x="2475469" y="4355757"/>
                    </a:cubicBezTo>
                    <a:lnTo>
                      <a:pt x="1713471" y="4355757"/>
                    </a:lnTo>
                    <a:cubicBezTo>
                      <a:pt x="1698684" y="4355757"/>
                      <a:pt x="1686697" y="4367744"/>
                      <a:pt x="1686697" y="4382531"/>
                    </a:cubicBezTo>
                    <a:lnTo>
                      <a:pt x="1686697" y="4489621"/>
                    </a:lnTo>
                    <a:cubicBezTo>
                      <a:pt x="1686697" y="4504408"/>
                      <a:pt x="1698684" y="4516395"/>
                      <a:pt x="1713471" y="4516395"/>
                    </a:cubicBezTo>
                    <a:lnTo>
                      <a:pt x="2475469" y="4516395"/>
                    </a:lnTo>
                    <a:cubicBezTo>
                      <a:pt x="2490256" y="4516395"/>
                      <a:pt x="2502243" y="4504408"/>
                      <a:pt x="2502243" y="4489621"/>
                    </a:cubicBezTo>
                    <a:close/>
                    <a:moveTo>
                      <a:pt x="3021231" y="480896"/>
                    </a:moveTo>
                    <a:cubicBezTo>
                      <a:pt x="3021231" y="375524"/>
                      <a:pt x="2935811" y="290104"/>
                      <a:pt x="2830439" y="290104"/>
                    </a:cubicBezTo>
                    <a:lnTo>
                      <a:pt x="444108" y="290104"/>
                    </a:lnTo>
                    <a:cubicBezTo>
                      <a:pt x="338736" y="290104"/>
                      <a:pt x="253316" y="375524"/>
                      <a:pt x="253316" y="480896"/>
                    </a:cubicBezTo>
                    <a:lnTo>
                      <a:pt x="253316" y="4029043"/>
                    </a:lnTo>
                    <a:cubicBezTo>
                      <a:pt x="253316" y="4134415"/>
                      <a:pt x="338736" y="4219835"/>
                      <a:pt x="444108" y="4219835"/>
                    </a:cubicBezTo>
                    <a:lnTo>
                      <a:pt x="2830439" y="4219835"/>
                    </a:lnTo>
                    <a:cubicBezTo>
                      <a:pt x="2935811" y="4219835"/>
                      <a:pt x="3021231" y="4134415"/>
                      <a:pt x="3021231" y="4029043"/>
                    </a:cubicBezTo>
                    <a:close/>
                    <a:moveTo>
                      <a:pt x="3286897" y="226566"/>
                    </a:moveTo>
                    <a:lnTo>
                      <a:pt x="3286897" y="4431931"/>
                    </a:lnTo>
                    <a:cubicBezTo>
                      <a:pt x="3286897" y="4557060"/>
                      <a:pt x="3185460" y="4658497"/>
                      <a:pt x="3060331" y="4658497"/>
                    </a:cubicBezTo>
                    <a:lnTo>
                      <a:pt x="226566" y="4658497"/>
                    </a:lnTo>
                    <a:cubicBezTo>
                      <a:pt x="101437" y="4658497"/>
                      <a:pt x="0" y="4557060"/>
                      <a:pt x="0" y="4431931"/>
                    </a:cubicBezTo>
                    <a:lnTo>
                      <a:pt x="0" y="226566"/>
                    </a:lnTo>
                    <a:cubicBezTo>
                      <a:pt x="0" y="101437"/>
                      <a:pt x="101437" y="0"/>
                      <a:pt x="226566" y="0"/>
                    </a:cubicBezTo>
                    <a:lnTo>
                      <a:pt x="3060331" y="0"/>
                    </a:lnTo>
                    <a:cubicBezTo>
                      <a:pt x="3185460" y="0"/>
                      <a:pt x="3286897" y="101437"/>
                      <a:pt x="3286897" y="2265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4800" lIns="89625" spcFirstLastPara="1" rIns="89625" wrap="square" tIns="44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84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273" name="Google Shape;273;g1380da929ea_3_95"/>
          <p:cNvGrpSpPr/>
          <p:nvPr/>
        </p:nvGrpSpPr>
        <p:grpSpPr>
          <a:xfrm>
            <a:off x="116272" y="3953197"/>
            <a:ext cx="678182" cy="678182"/>
            <a:chOff x="1103397" y="3187789"/>
            <a:chExt cx="691781" cy="691781"/>
          </a:xfrm>
        </p:grpSpPr>
        <p:sp>
          <p:nvSpPr>
            <p:cNvPr id="274" name="Google Shape;274;g1380da929ea_3_95"/>
            <p:cNvSpPr/>
            <p:nvPr/>
          </p:nvSpPr>
          <p:spPr>
            <a:xfrm>
              <a:off x="1103397" y="3187789"/>
              <a:ext cx="691781" cy="691781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b" bIns="44800" lIns="67225" spcFirstLastPara="1" rIns="67225" wrap="square" tIns="44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84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Relational</a:t>
              </a:r>
              <a:endParaRPr b="0" i="0" sz="784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5" name="Google Shape;275;g1380da929ea_3_95"/>
            <p:cNvGrpSpPr/>
            <p:nvPr/>
          </p:nvGrpSpPr>
          <p:grpSpPr>
            <a:xfrm>
              <a:off x="1304674" y="3262655"/>
              <a:ext cx="289229" cy="318346"/>
              <a:chOff x="9677938" y="4380341"/>
              <a:chExt cx="180750" cy="203154"/>
            </a:xfrm>
          </p:grpSpPr>
          <p:sp>
            <p:nvSpPr>
              <p:cNvPr id="276" name="Google Shape;276;g1380da929ea_3_95"/>
              <p:cNvSpPr/>
              <p:nvPr/>
            </p:nvSpPr>
            <p:spPr>
              <a:xfrm>
                <a:off x="9677938" y="4380341"/>
                <a:ext cx="180750" cy="203154"/>
              </a:xfrm>
              <a:custGeom>
                <a:rect b="b" l="l" r="r" t="t"/>
                <a:pathLst>
                  <a:path extrusionOk="0" h="1195540" w="656000">
                    <a:moveTo>
                      <a:pt x="328000" y="0"/>
                    </a:moveTo>
                    <a:cubicBezTo>
                      <a:pt x="486505" y="0"/>
                      <a:pt x="618751" y="48159"/>
                      <a:pt x="649336" y="112180"/>
                    </a:cubicBezTo>
                    <a:lnTo>
                      <a:pt x="655412" y="137993"/>
                    </a:lnTo>
                    <a:lnTo>
                      <a:pt x="656000" y="137993"/>
                    </a:lnTo>
                    <a:lnTo>
                      <a:pt x="656000" y="140494"/>
                    </a:lnTo>
                    <a:lnTo>
                      <a:pt x="656000" y="1055046"/>
                    </a:lnTo>
                    <a:cubicBezTo>
                      <a:pt x="656000" y="1132639"/>
                      <a:pt x="509149" y="1195540"/>
                      <a:pt x="328000" y="1195540"/>
                    </a:cubicBezTo>
                    <a:cubicBezTo>
                      <a:pt x="146851" y="1195540"/>
                      <a:pt x="0" y="1132639"/>
                      <a:pt x="0" y="1055046"/>
                    </a:cubicBezTo>
                    <a:lnTo>
                      <a:pt x="0" y="140494"/>
                    </a:lnTo>
                    <a:lnTo>
                      <a:pt x="0" y="137993"/>
                    </a:lnTo>
                    <a:lnTo>
                      <a:pt x="589" y="137993"/>
                    </a:lnTo>
                    <a:lnTo>
                      <a:pt x="6664" y="112180"/>
                    </a:lnTo>
                    <a:cubicBezTo>
                      <a:pt x="37249" y="48159"/>
                      <a:pt x="169495" y="0"/>
                      <a:pt x="3280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84" u="none" cap="none" strike="noStrike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g1380da929ea_3_95"/>
              <p:cNvSpPr/>
              <p:nvPr/>
            </p:nvSpPr>
            <p:spPr>
              <a:xfrm>
                <a:off x="9692924" y="4389921"/>
                <a:ext cx="146753" cy="40388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84" u="none" cap="none" strike="noStrike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8" name="Google Shape;278;g1380da929ea_3_95"/>
          <p:cNvGrpSpPr/>
          <p:nvPr/>
        </p:nvGrpSpPr>
        <p:grpSpPr>
          <a:xfrm>
            <a:off x="844756" y="3242971"/>
            <a:ext cx="678182" cy="678182"/>
            <a:chOff x="2551230" y="2464452"/>
            <a:chExt cx="691781" cy="691781"/>
          </a:xfrm>
        </p:grpSpPr>
        <p:sp>
          <p:nvSpPr>
            <p:cNvPr id="279" name="Google Shape;279;g1380da929ea_3_95"/>
            <p:cNvSpPr/>
            <p:nvPr/>
          </p:nvSpPr>
          <p:spPr>
            <a:xfrm>
              <a:off x="2551230" y="2464452"/>
              <a:ext cx="691781" cy="691781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b" bIns="44800" lIns="67225" spcFirstLastPara="1" rIns="67225" wrap="square" tIns="44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84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Sensors</a:t>
              </a:r>
              <a:endParaRPr b="0" i="0" sz="784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g1380da929ea_3_95"/>
            <p:cNvSpPr/>
            <p:nvPr/>
          </p:nvSpPr>
          <p:spPr>
            <a:xfrm>
              <a:off x="2761691" y="2548139"/>
              <a:ext cx="270860" cy="270787"/>
            </a:xfrm>
            <a:custGeom>
              <a:rect b="b" l="l" r="r" t="t"/>
              <a:pathLst>
                <a:path extrusionOk="0" h="914400" w="914400">
                  <a:moveTo>
                    <a:pt x="423625" y="642938"/>
                  </a:moveTo>
                  <a:lnTo>
                    <a:pt x="500064" y="720805"/>
                  </a:lnTo>
                  <a:lnTo>
                    <a:pt x="500064" y="770811"/>
                  </a:lnTo>
                  <a:lnTo>
                    <a:pt x="423625" y="770811"/>
                  </a:lnTo>
                  <a:close/>
                  <a:moveTo>
                    <a:pt x="651511" y="598647"/>
                  </a:moveTo>
                  <a:lnTo>
                    <a:pt x="656512" y="599361"/>
                  </a:lnTo>
                  <a:lnTo>
                    <a:pt x="660798" y="600076"/>
                  </a:lnTo>
                  <a:lnTo>
                    <a:pt x="664370" y="602219"/>
                  </a:lnTo>
                  <a:lnTo>
                    <a:pt x="667942" y="605076"/>
                  </a:lnTo>
                  <a:lnTo>
                    <a:pt x="671514" y="608648"/>
                  </a:lnTo>
                  <a:lnTo>
                    <a:pt x="673657" y="612935"/>
                  </a:lnTo>
                  <a:lnTo>
                    <a:pt x="675086" y="617221"/>
                  </a:lnTo>
                  <a:lnTo>
                    <a:pt x="675800" y="622221"/>
                  </a:lnTo>
                  <a:lnTo>
                    <a:pt x="675086" y="627222"/>
                  </a:lnTo>
                  <a:lnTo>
                    <a:pt x="673657" y="631508"/>
                  </a:lnTo>
                  <a:lnTo>
                    <a:pt x="671514" y="635080"/>
                  </a:lnTo>
                  <a:lnTo>
                    <a:pt x="667942" y="638652"/>
                  </a:lnTo>
                  <a:lnTo>
                    <a:pt x="664370" y="642224"/>
                  </a:lnTo>
                  <a:lnTo>
                    <a:pt x="660798" y="644367"/>
                  </a:lnTo>
                  <a:lnTo>
                    <a:pt x="656512" y="645796"/>
                  </a:lnTo>
                  <a:lnTo>
                    <a:pt x="651511" y="646510"/>
                  </a:lnTo>
                  <a:lnTo>
                    <a:pt x="646510" y="645796"/>
                  </a:lnTo>
                  <a:lnTo>
                    <a:pt x="642224" y="644367"/>
                  </a:lnTo>
                  <a:lnTo>
                    <a:pt x="637937" y="642224"/>
                  </a:lnTo>
                  <a:lnTo>
                    <a:pt x="634365" y="638652"/>
                  </a:lnTo>
                  <a:lnTo>
                    <a:pt x="631508" y="635080"/>
                  </a:lnTo>
                  <a:lnTo>
                    <a:pt x="629365" y="631508"/>
                  </a:lnTo>
                  <a:lnTo>
                    <a:pt x="628650" y="627222"/>
                  </a:lnTo>
                  <a:lnTo>
                    <a:pt x="627936" y="622221"/>
                  </a:lnTo>
                  <a:lnTo>
                    <a:pt x="628650" y="617221"/>
                  </a:lnTo>
                  <a:lnTo>
                    <a:pt x="629365" y="612935"/>
                  </a:lnTo>
                  <a:lnTo>
                    <a:pt x="631508" y="608648"/>
                  </a:lnTo>
                  <a:lnTo>
                    <a:pt x="634365" y="605076"/>
                  </a:lnTo>
                  <a:lnTo>
                    <a:pt x="637937" y="602219"/>
                  </a:lnTo>
                  <a:lnTo>
                    <a:pt x="642224" y="600076"/>
                  </a:lnTo>
                  <a:lnTo>
                    <a:pt x="646510" y="599361"/>
                  </a:lnTo>
                  <a:close/>
                  <a:moveTo>
                    <a:pt x="224314" y="447914"/>
                  </a:moveTo>
                  <a:lnTo>
                    <a:pt x="373619" y="600076"/>
                  </a:lnTo>
                  <a:lnTo>
                    <a:pt x="373619" y="770812"/>
                  </a:lnTo>
                  <a:lnTo>
                    <a:pt x="294323" y="770812"/>
                  </a:lnTo>
                  <a:lnTo>
                    <a:pt x="294323" y="568644"/>
                  </a:lnTo>
                  <a:lnTo>
                    <a:pt x="240030" y="568644"/>
                  </a:lnTo>
                  <a:lnTo>
                    <a:pt x="240030" y="768669"/>
                  </a:lnTo>
                  <a:lnTo>
                    <a:pt x="142161" y="769383"/>
                  </a:lnTo>
                  <a:lnTo>
                    <a:pt x="142161" y="696517"/>
                  </a:lnTo>
                  <a:lnTo>
                    <a:pt x="184309" y="696517"/>
                  </a:lnTo>
                  <a:lnTo>
                    <a:pt x="184309" y="642939"/>
                  </a:lnTo>
                  <a:lnTo>
                    <a:pt x="142161" y="642939"/>
                  </a:lnTo>
                  <a:lnTo>
                    <a:pt x="142161" y="565072"/>
                  </a:lnTo>
                  <a:lnTo>
                    <a:pt x="182166" y="565072"/>
                  </a:lnTo>
                  <a:lnTo>
                    <a:pt x="182166" y="518637"/>
                  </a:lnTo>
                  <a:lnTo>
                    <a:pt x="142161" y="518637"/>
                  </a:lnTo>
                  <a:lnTo>
                    <a:pt x="142161" y="448629"/>
                  </a:lnTo>
                  <a:close/>
                  <a:moveTo>
                    <a:pt x="272891" y="250746"/>
                  </a:moveTo>
                  <a:lnTo>
                    <a:pt x="278606" y="251461"/>
                  </a:lnTo>
                  <a:lnTo>
                    <a:pt x="282892" y="252889"/>
                  </a:lnTo>
                  <a:lnTo>
                    <a:pt x="286464" y="255032"/>
                  </a:lnTo>
                  <a:lnTo>
                    <a:pt x="290036" y="257890"/>
                  </a:lnTo>
                  <a:lnTo>
                    <a:pt x="292894" y="261462"/>
                  </a:lnTo>
                  <a:lnTo>
                    <a:pt x="295037" y="265034"/>
                  </a:lnTo>
                  <a:lnTo>
                    <a:pt x="296466" y="269320"/>
                  </a:lnTo>
                  <a:lnTo>
                    <a:pt x="297180" y="275035"/>
                  </a:lnTo>
                  <a:lnTo>
                    <a:pt x="296466" y="280036"/>
                  </a:lnTo>
                  <a:lnTo>
                    <a:pt x="295037" y="284322"/>
                  </a:lnTo>
                  <a:lnTo>
                    <a:pt x="292894" y="287894"/>
                  </a:lnTo>
                  <a:lnTo>
                    <a:pt x="290036" y="291466"/>
                  </a:lnTo>
                  <a:lnTo>
                    <a:pt x="286464" y="294323"/>
                  </a:lnTo>
                  <a:lnTo>
                    <a:pt x="282892" y="296466"/>
                  </a:lnTo>
                  <a:lnTo>
                    <a:pt x="278606" y="297181"/>
                  </a:lnTo>
                  <a:lnTo>
                    <a:pt x="272891" y="297895"/>
                  </a:lnTo>
                  <a:lnTo>
                    <a:pt x="267890" y="297181"/>
                  </a:lnTo>
                  <a:lnTo>
                    <a:pt x="263604" y="296466"/>
                  </a:lnTo>
                  <a:lnTo>
                    <a:pt x="260032" y="294323"/>
                  </a:lnTo>
                  <a:lnTo>
                    <a:pt x="256460" y="291466"/>
                  </a:lnTo>
                  <a:lnTo>
                    <a:pt x="253603" y="287894"/>
                  </a:lnTo>
                  <a:lnTo>
                    <a:pt x="251459" y="284322"/>
                  </a:lnTo>
                  <a:lnTo>
                    <a:pt x="250031" y="280036"/>
                  </a:lnTo>
                  <a:lnTo>
                    <a:pt x="249316" y="275035"/>
                  </a:lnTo>
                  <a:lnTo>
                    <a:pt x="250031" y="269320"/>
                  </a:lnTo>
                  <a:lnTo>
                    <a:pt x="251459" y="265034"/>
                  </a:lnTo>
                  <a:lnTo>
                    <a:pt x="253603" y="261462"/>
                  </a:lnTo>
                  <a:lnTo>
                    <a:pt x="256460" y="257890"/>
                  </a:lnTo>
                  <a:lnTo>
                    <a:pt x="260032" y="255032"/>
                  </a:lnTo>
                  <a:lnTo>
                    <a:pt x="263604" y="252889"/>
                  </a:lnTo>
                  <a:lnTo>
                    <a:pt x="267890" y="251461"/>
                  </a:lnTo>
                  <a:close/>
                  <a:moveTo>
                    <a:pt x="722947" y="147876"/>
                  </a:moveTo>
                  <a:lnTo>
                    <a:pt x="770811" y="147876"/>
                  </a:lnTo>
                  <a:lnTo>
                    <a:pt x="770811" y="227171"/>
                  </a:lnTo>
                  <a:lnTo>
                    <a:pt x="722947" y="227171"/>
                  </a:lnTo>
                  <a:close/>
                  <a:moveTo>
                    <a:pt x="554355" y="143589"/>
                  </a:moveTo>
                  <a:lnTo>
                    <a:pt x="672227" y="143589"/>
                  </a:lnTo>
                  <a:lnTo>
                    <a:pt x="672941" y="281464"/>
                  </a:lnTo>
                  <a:lnTo>
                    <a:pt x="772239" y="281464"/>
                  </a:lnTo>
                  <a:lnTo>
                    <a:pt x="772239" y="358616"/>
                  </a:lnTo>
                  <a:lnTo>
                    <a:pt x="722947" y="358616"/>
                  </a:lnTo>
                  <a:lnTo>
                    <a:pt x="722947" y="410051"/>
                  </a:lnTo>
                  <a:lnTo>
                    <a:pt x="772239" y="410051"/>
                  </a:lnTo>
                  <a:lnTo>
                    <a:pt x="772239" y="485775"/>
                  </a:lnTo>
                  <a:lnTo>
                    <a:pt x="722947" y="485775"/>
                  </a:lnTo>
                  <a:lnTo>
                    <a:pt x="722947" y="537210"/>
                  </a:lnTo>
                  <a:lnTo>
                    <a:pt x="772239" y="537210"/>
                  </a:lnTo>
                  <a:lnTo>
                    <a:pt x="772239" y="770811"/>
                  </a:lnTo>
                  <a:lnTo>
                    <a:pt x="677942" y="770811"/>
                  </a:lnTo>
                  <a:lnTo>
                    <a:pt x="677942" y="699374"/>
                  </a:lnTo>
                  <a:lnTo>
                    <a:pt x="682228" y="697945"/>
                  </a:lnTo>
                  <a:lnTo>
                    <a:pt x="686514" y="696516"/>
                  </a:lnTo>
                  <a:lnTo>
                    <a:pt x="690086" y="694373"/>
                  </a:lnTo>
                  <a:lnTo>
                    <a:pt x="694372" y="692230"/>
                  </a:lnTo>
                  <a:lnTo>
                    <a:pt x="697944" y="689372"/>
                  </a:lnTo>
                  <a:lnTo>
                    <a:pt x="702230" y="686515"/>
                  </a:lnTo>
                  <a:lnTo>
                    <a:pt x="705802" y="683657"/>
                  </a:lnTo>
                  <a:lnTo>
                    <a:pt x="709374" y="680800"/>
                  </a:lnTo>
                  <a:lnTo>
                    <a:pt x="714375" y="675085"/>
                  </a:lnTo>
                  <a:lnTo>
                    <a:pt x="719375" y="667941"/>
                  </a:lnTo>
                  <a:lnTo>
                    <a:pt x="722947" y="661512"/>
                  </a:lnTo>
                  <a:lnTo>
                    <a:pt x="726519" y="654368"/>
                  </a:lnTo>
                  <a:lnTo>
                    <a:pt x="728662" y="647938"/>
                  </a:lnTo>
                  <a:lnTo>
                    <a:pt x="730805" y="639366"/>
                  </a:lnTo>
                  <a:lnTo>
                    <a:pt x="732234" y="632222"/>
                  </a:lnTo>
                  <a:lnTo>
                    <a:pt x="732948" y="624364"/>
                  </a:lnTo>
                  <a:lnTo>
                    <a:pt x="732234" y="616506"/>
                  </a:lnTo>
                  <a:lnTo>
                    <a:pt x="730805" y="608648"/>
                  </a:lnTo>
                  <a:lnTo>
                    <a:pt x="728662" y="600790"/>
                  </a:lnTo>
                  <a:lnTo>
                    <a:pt x="726519" y="593646"/>
                  </a:lnTo>
                  <a:lnTo>
                    <a:pt x="722947" y="586502"/>
                  </a:lnTo>
                  <a:lnTo>
                    <a:pt x="719375" y="580073"/>
                  </a:lnTo>
                  <a:lnTo>
                    <a:pt x="714375" y="572929"/>
                  </a:lnTo>
                  <a:lnTo>
                    <a:pt x="709374" y="567214"/>
                  </a:lnTo>
                  <a:lnTo>
                    <a:pt x="705802" y="563642"/>
                  </a:lnTo>
                  <a:lnTo>
                    <a:pt x="702230" y="560785"/>
                  </a:lnTo>
                  <a:lnTo>
                    <a:pt x="697230" y="557927"/>
                  </a:lnTo>
                  <a:lnTo>
                    <a:pt x="693658" y="555070"/>
                  </a:lnTo>
                  <a:lnTo>
                    <a:pt x="689372" y="552927"/>
                  </a:lnTo>
                  <a:lnTo>
                    <a:pt x="685085" y="550783"/>
                  </a:lnTo>
                  <a:lnTo>
                    <a:pt x="680085" y="549355"/>
                  </a:lnTo>
                  <a:lnTo>
                    <a:pt x="675799" y="547211"/>
                  </a:lnTo>
                  <a:lnTo>
                    <a:pt x="675084" y="464344"/>
                  </a:lnTo>
                  <a:lnTo>
                    <a:pt x="554355" y="345757"/>
                  </a:lnTo>
                  <a:close/>
                  <a:moveTo>
                    <a:pt x="507920" y="143589"/>
                  </a:moveTo>
                  <a:lnTo>
                    <a:pt x="507920" y="305752"/>
                  </a:lnTo>
                  <a:lnTo>
                    <a:pt x="420766" y="218598"/>
                  </a:lnTo>
                  <a:lnTo>
                    <a:pt x="420766" y="144303"/>
                  </a:lnTo>
                  <a:close/>
                  <a:moveTo>
                    <a:pt x="371476" y="143589"/>
                  </a:moveTo>
                  <a:lnTo>
                    <a:pt x="371476" y="231457"/>
                  </a:lnTo>
                  <a:lnTo>
                    <a:pt x="634366" y="497205"/>
                  </a:lnTo>
                  <a:lnTo>
                    <a:pt x="634366" y="547211"/>
                  </a:lnTo>
                  <a:lnTo>
                    <a:pt x="622221" y="551498"/>
                  </a:lnTo>
                  <a:lnTo>
                    <a:pt x="610791" y="557213"/>
                  </a:lnTo>
                  <a:lnTo>
                    <a:pt x="600076" y="565071"/>
                  </a:lnTo>
                  <a:lnTo>
                    <a:pt x="591503" y="574358"/>
                  </a:lnTo>
                  <a:lnTo>
                    <a:pt x="584360" y="585788"/>
                  </a:lnTo>
                  <a:lnTo>
                    <a:pt x="577930" y="597218"/>
                  </a:lnTo>
                  <a:lnTo>
                    <a:pt x="575073" y="610791"/>
                  </a:lnTo>
                  <a:lnTo>
                    <a:pt x="573644" y="624364"/>
                  </a:lnTo>
                  <a:lnTo>
                    <a:pt x="574358" y="632222"/>
                  </a:lnTo>
                  <a:lnTo>
                    <a:pt x="575073" y="639366"/>
                  </a:lnTo>
                  <a:lnTo>
                    <a:pt x="577216" y="647938"/>
                  </a:lnTo>
                  <a:lnTo>
                    <a:pt x="580073" y="654368"/>
                  </a:lnTo>
                  <a:lnTo>
                    <a:pt x="582931" y="661512"/>
                  </a:lnTo>
                  <a:lnTo>
                    <a:pt x="587217" y="667941"/>
                  </a:lnTo>
                  <a:lnTo>
                    <a:pt x="591503" y="675085"/>
                  </a:lnTo>
                  <a:lnTo>
                    <a:pt x="596504" y="680800"/>
                  </a:lnTo>
                  <a:lnTo>
                    <a:pt x="600790" y="684372"/>
                  </a:lnTo>
                  <a:lnTo>
                    <a:pt x="605076" y="687944"/>
                  </a:lnTo>
                  <a:lnTo>
                    <a:pt x="609363" y="691515"/>
                  </a:lnTo>
                  <a:lnTo>
                    <a:pt x="615078" y="694373"/>
                  </a:lnTo>
                  <a:lnTo>
                    <a:pt x="620078" y="697230"/>
                  </a:lnTo>
                  <a:lnTo>
                    <a:pt x="625793" y="699374"/>
                  </a:lnTo>
                  <a:lnTo>
                    <a:pt x="630794" y="700802"/>
                  </a:lnTo>
                  <a:lnTo>
                    <a:pt x="636509" y="702945"/>
                  </a:lnTo>
                  <a:lnTo>
                    <a:pt x="636509" y="770811"/>
                  </a:lnTo>
                  <a:lnTo>
                    <a:pt x="551498" y="770811"/>
                  </a:lnTo>
                  <a:lnTo>
                    <a:pt x="551498" y="705089"/>
                  </a:lnTo>
                  <a:lnTo>
                    <a:pt x="240745" y="396478"/>
                  </a:lnTo>
                  <a:lnTo>
                    <a:pt x="142161" y="396478"/>
                  </a:lnTo>
                  <a:lnTo>
                    <a:pt x="142161" y="144303"/>
                  </a:lnTo>
                  <a:lnTo>
                    <a:pt x="247174" y="144303"/>
                  </a:lnTo>
                  <a:lnTo>
                    <a:pt x="247174" y="200739"/>
                  </a:lnTo>
                  <a:lnTo>
                    <a:pt x="236458" y="205025"/>
                  </a:lnTo>
                  <a:lnTo>
                    <a:pt x="227171" y="212169"/>
                  </a:lnTo>
                  <a:lnTo>
                    <a:pt x="218599" y="220027"/>
                  </a:lnTo>
                  <a:lnTo>
                    <a:pt x="210741" y="228600"/>
                  </a:lnTo>
                  <a:lnTo>
                    <a:pt x="204311" y="239315"/>
                  </a:lnTo>
                  <a:lnTo>
                    <a:pt x="199311" y="251460"/>
                  </a:lnTo>
                  <a:lnTo>
                    <a:pt x="196453" y="263604"/>
                  </a:lnTo>
                  <a:lnTo>
                    <a:pt x="195025" y="277177"/>
                  </a:lnTo>
                  <a:lnTo>
                    <a:pt x="195739" y="285036"/>
                  </a:lnTo>
                  <a:lnTo>
                    <a:pt x="196453" y="292894"/>
                  </a:lnTo>
                  <a:lnTo>
                    <a:pt x="198596" y="300037"/>
                  </a:lnTo>
                  <a:lnTo>
                    <a:pt x="200740" y="307896"/>
                  </a:lnTo>
                  <a:lnTo>
                    <a:pt x="204311" y="315039"/>
                  </a:lnTo>
                  <a:lnTo>
                    <a:pt x="207883" y="321469"/>
                  </a:lnTo>
                  <a:lnTo>
                    <a:pt x="212884" y="327898"/>
                  </a:lnTo>
                  <a:lnTo>
                    <a:pt x="218599" y="333613"/>
                  </a:lnTo>
                  <a:lnTo>
                    <a:pt x="224314" y="339328"/>
                  </a:lnTo>
                  <a:lnTo>
                    <a:pt x="230029" y="343614"/>
                  </a:lnTo>
                  <a:lnTo>
                    <a:pt x="237173" y="347901"/>
                  </a:lnTo>
                  <a:lnTo>
                    <a:pt x="243602" y="350758"/>
                  </a:lnTo>
                  <a:lnTo>
                    <a:pt x="251461" y="353616"/>
                  </a:lnTo>
                  <a:lnTo>
                    <a:pt x="259319" y="355759"/>
                  </a:lnTo>
                  <a:lnTo>
                    <a:pt x="266463" y="356473"/>
                  </a:lnTo>
                  <a:lnTo>
                    <a:pt x="274321" y="357188"/>
                  </a:lnTo>
                  <a:lnTo>
                    <a:pt x="280750" y="357188"/>
                  </a:lnTo>
                  <a:lnTo>
                    <a:pt x="286465" y="356473"/>
                  </a:lnTo>
                  <a:lnTo>
                    <a:pt x="291466" y="355759"/>
                  </a:lnTo>
                  <a:lnTo>
                    <a:pt x="297181" y="354330"/>
                  </a:lnTo>
                  <a:lnTo>
                    <a:pt x="302181" y="352187"/>
                  </a:lnTo>
                  <a:lnTo>
                    <a:pt x="307896" y="350044"/>
                  </a:lnTo>
                  <a:lnTo>
                    <a:pt x="312183" y="347901"/>
                  </a:lnTo>
                  <a:lnTo>
                    <a:pt x="317183" y="345043"/>
                  </a:lnTo>
                  <a:lnTo>
                    <a:pt x="540068" y="567214"/>
                  </a:lnTo>
                  <a:lnTo>
                    <a:pt x="537925" y="507921"/>
                  </a:lnTo>
                  <a:lnTo>
                    <a:pt x="345044" y="315039"/>
                  </a:lnTo>
                  <a:lnTo>
                    <a:pt x="348616" y="306467"/>
                  </a:lnTo>
                  <a:lnTo>
                    <a:pt x="352188" y="296466"/>
                  </a:lnTo>
                  <a:lnTo>
                    <a:pt x="353616" y="287179"/>
                  </a:lnTo>
                  <a:lnTo>
                    <a:pt x="354331" y="277177"/>
                  </a:lnTo>
                  <a:lnTo>
                    <a:pt x="353616" y="268605"/>
                  </a:lnTo>
                  <a:lnTo>
                    <a:pt x="352902" y="261461"/>
                  </a:lnTo>
                  <a:lnTo>
                    <a:pt x="350759" y="253603"/>
                  </a:lnTo>
                  <a:lnTo>
                    <a:pt x="348616" y="246459"/>
                  </a:lnTo>
                  <a:lnTo>
                    <a:pt x="345044" y="239315"/>
                  </a:lnTo>
                  <a:lnTo>
                    <a:pt x="341472" y="232886"/>
                  </a:lnTo>
                  <a:lnTo>
                    <a:pt x="336471" y="226456"/>
                  </a:lnTo>
                  <a:lnTo>
                    <a:pt x="330756" y="220741"/>
                  </a:lnTo>
                  <a:lnTo>
                    <a:pt x="327185" y="217170"/>
                  </a:lnTo>
                  <a:lnTo>
                    <a:pt x="322898" y="213598"/>
                  </a:lnTo>
                  <a:lnTo>
                    <a:pt x="318612" y="210026"/>
                  </a:lnTo>
                  <a:lnTo>
                    <a:pt x="313611" y="207168"/>
                  </a:lnTo>
                  <a:lnTo>
                    <a:pt x="309325" y="205025"/>
                  </a:lnTo>
                  <a:lnTo>
                    <a:pt x="303610" y="202882"/>
                  </a:lnTo>
                  <a:lnTo>
                    <a:pt x="298610" y="201453"/>
                  </a:lnTo>
                  <a:lnTo>
                    <a:pt x="293609" y="200025"/>
                  </a:lnTo>
                  <a:lnTo>
                    <a:pt x="293609" y="144303"/>
                  </a:lnTo>
                  <a:close/>
                  <a:moveTo>
                    <a:pt x="55998" y="55998"/>
                  </a:moveTo>
                  <a:lnTo>
                    <a:pt x="55998" y="858402"/>
                  </a:lnTo>
                  <a:lnTo>
                    <a:pt x="858402" y="858402"/>
                  </a:lnTo>
                  <a:lnTo>
                    <a:pt x="858402" y="55998"/>
                  </a:lnTo>
                  <a:close/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b" bIns="105425" lIns="105425" spcFirstLastPara="1" rIns="52700" wrap="square" tIns="52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8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" name="Google Shape;281;g1380da929ea_3_95"/>
          <p:cNvGrpSpPr/>
          <p:nvPr/>
        </p:nvGrpSpPr>
        <p:grpSpPr>
          <a:xfrm>
            <a:off x="844756" y="2536244"/>
            <a:ext cx="678182" cy="678182"/>
            <a:chOff x="1822857" y="3187789"/>
            <a:chExt cx="691781" cy="691781"/>
          </a:xfrm>
        </p:grpSpPr>
        <p:sp>
          <p:nvSpPr>
            <p:cNvPr id="282" name="Google Shape;282;g1380da929ea_3_95"/>
            <p:cNvSpPr/>
            <p:nvPr/>
          </p:nvSpPr>
          <p:spPr>
            <a:xfrm>
              <a:off x="1822857" y="3187789"/>
              <a:ext cx="691781" cy="691781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b" bIns="44800" lIns="67225" spcFirstLastPara="1" rIns="67225" wrap="square" tIns="44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84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Video</a:t>
              </a:r>
              <a:endParaRPr b="0" i="0" sz="784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g1380da929ea_3_95"/>
            <p:cNvSpPr/>
            <p:nvPr/>
          </p:nvSpPr>
          <p:spPr>
            <a:xfrm>
              <a:off x="2019832" y="3275280"/>
              <a:ext cx="297830" cy="319992"/>
            </a:xfrm>
            <a:custGeom>
              <a:rect b="b" l="l" r="r" t="t"/>
              <a:pathLst>
                <a:path extrusionOk="0" h="329" w="306">
                  <a:moveTo>
                    <a:pt x="278" y="0"/>
                  </a:moveTo>
                  <a:cubicBezTo>
                    <a:pt x="278" y="15"/>
                    <a:pt x="278" y="15"/>
                    <a:pt x="278" y="15"/>
                  </a:cubicBezTo>
                  <a:cubicBezTo>
                    <a:pt x="278" y="19"/>
                    <a:pt x="275" y="22"/>
                    <a:pt x="270" y="22"/>
                  </a:cubicBezTo>
                  <a:cubicBezTo>
                    <a:pt x="256" y="22"/>
                    <a:pt x="256" y="22"/>
                    <a:pt x="256" y="22"/>
                  </a:cubicBezTo>
                  <a:cubicBezTo>
                    <a:pt x="252" y="22"/>
                    <a:pt x="248" y="19"/>
                    <a:pt x="248" y="15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9"/>
                    <a:pt x="53" y="22"/>
                    <a:pt x="49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0" y="22"/>
                    <a:pt x="26" y="19"/>
                    <a:pt x="26" y="1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25" y="329"/>
                    <a:pt x="25" y="329"/>
                    <a:pt x="25" y="329"/>
                  </a:cubicBezTo>
                  <a:cubicBezTo>
                    <a:pt x="25" y="314"/>
                    <a:pt x="25" y="314"/>
                    <a:pt x="25" y="314"/>
                  </a:cubicBezTo>
                  <a:cubicBezTo>
                    <a:pt x="25" y="310"/>
                    <a:pt x="29" y="306"/>
                    <a:pt x="33" y="306"/>
                  </a:cubicBezTo>
                  <a:cubicBezTo>
                    <a:pt x="48" y="306"/>
                    <a:pt x="48" y="306"/>
                    <a:pt x="48" y="306"/>
                  </a:cubicBezTo>
                  <a:cubicBezTo>
                    <a:pt x="52" y="306"/>
                    <a:pt x="55" y="310"/>
                    <a:pt x="55" y="314"/>
                  </a:cubicBezTo>
                  <a:cubicBezTo>
                    <a:pt x="55" y="329"/>
                    <a:pt x="55" y="329"/>
                    <a:pt x="55" y="329"/>
                  </a:cubicBezTo>
                  <a:cubicBezTo>
                    <a:pt x="249" y="329"/>
                    <a:pt x="249" y="329"/>
                    <a:pt x="249" y="329"/>
                  </a:cubicBezTo>
                  <a:cubicBezTo>
                    <a:pt x="249" y="314"/>
                    <a:pt x="249" y="314"/>
                    <a:pt x="249" y="314"/>
                  </a:cubicBezTo>
                  <a:cubicBezTo>
                    <a:pt x="249" y="310"/>
                    <a:pt x="253" y="306"/>
                    <a:pt x="257" y="306"/>
                  </a:cubicBezTo>
                  <a:cubicBezTo>
                    <a:pt x="271" y="306"/>
                    <a:pt x="271" y="306"/>
                    <a:pt x="271" y="306"/>
                  </a:cubicBezTo>
                  <a:cubicBezTo>
                    <a:pt x="276" y="306"/>
                    <a:pt x="279" y="310"/>
                    <a:pt x="279" y="314"/>
                  </a:cubicBezTo>
                  <a:cubicBezTo>
                    <a:pt x="279" y="329"/>
                    <a:pt x="279" y="329"/>
                    <a:pt x="279" y="329"/>
                  </a:cubicBezTo>
                  <a:cubicBezTo>
                    <a:pt x="306" y="329"/>
                    <a:pt x="306" y="329"/>
                    <a:pt x="306" y="329"/>
                  </a:cubicBezTo>
                  <a:cubicBezTo>
                    <a:pt x="306" y="0"/>
                    <a:pt x="306" y="0"/>
                    <a:pt x="306" y="0"/>
                  </a:cubicBezTo>
                  <a:lnTo>
                    <a:pt x="278" y="0"/>
                  </a:lnTo>
                  <a:close/>
                  <a:moveTo>
                    <a:pt x="56" y="250"/>
                  </a:moveTo>
                  <a:cubicBezTo>
                    <a:pt x="56" y="254"/>
                    <a:pt x="53" y="258"/>
                    <a:pt x="49" y="258"/>
                  </a:cubicBezTo>
                  <a:cubicBezTo>
                    <a:pt x="34" y="258"/>
                    <a:pt x="34" y="258"/>
                    <a:pt x="34" y="258"/>
                  </a:cubicBezTo>
                  <a:cubicBezTo>
                    <a:pt x="30" y="258"/>
                    <a:pt x="26" y="254"/>
                    <a:pt x="26" y="250"/>
                  </a:cubicBezTo>
                  <a:cubicBezTo>
                    <a:pt x="26" y="236"/>
                    <a:pt x="26" y="236"/>
                    <a:pt x="26" y="236"/>
                  </a:cubicBezTo>
                  <a:cubicBezTo>
                    <a:pt x="26" y="231"/>
                    <a:pt x="30" y="228"/>
                    <a:pt x="34" y="228"/>
                  </a:cubicBezTo>
                  <a:cubicBezTo>
                    <a:pt x="49" y="228"/>
                    <a:pt x="49" y="228"/>
                    <a:pt x="49" y="228"/>
                  </a:cubicBezTo>
                  <a:cubicBezTo>
                    <a:pt x="53" y="228"/>
                    <a:pt x="56" y="231"/>
                    <a:pt x="56" y="236"/>
                  </a:cubicBezTo>
                  <a:lnTo>
                    <a:pt x="56" y="250"/>
                  </a:lnTo>
                  <a:close/>
                  <a:moveTo>
                    <a:pt x="56" y="172"/>
                  </a:moveTo>
                  <a:cubicBezTo>
                    <a:pt x="56" y="176"/>
                    <a:pt x="53" y="179"/>
                    <a:pt x="49" y="179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0" y="179"/>
                    <a:pt x="26" y="176"/>
                    <a:pt x="26" y="172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6" y="153"/>
                    <a:pt x="30" y="150"/>
                    <a:pt x="34" y="150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53" y="150"/>
                    <a:pt x="56" y="153"/>
                    <a:pt x="56" y="157"/>
                  </a:cubicBezTo>
                  <a:lnTo>
                    <a:pt x="56" y="172"/>
                  </a:lnTo>
                  <a:close/>
                  <a:moveTo>
                    <a:pt x="56" y="93"/>
                  </a:moveTo>
                  <a:cubicBezTo>
                    <a:pt x="56" y="97"/>
                    <a:pt x="53" y="101"/>
                    <a:pt x="49" y="101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0" y="101"/>
                    <a:pt x="26" y="97"/>
                    <a:pt x="26" y="93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4"/>
                    <a:pt x="30" y="71"/>
                    <a:pt x="34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53" y="71"/>
                    <a:pt x="56" y="74"/>
                    <a:pt x="56" y="79"/>
                  </a:cubicBezTo>
                  <a:lnTo>
                    <a:pt x="56" y="93"/>
                  </a:lnTo>
                  <a:close/>
                  <a:moveTo>
                    <a:pt x="222" y="295"/>
                  </a:moveTo>
                  <a:cubicBezTo>
                    <a:pt x="83" y="295"/>
                    <a:pt x="83" y="295"/>
                    <a:pt x="83" y="295"/>
                  </a:cubicBezTo>
                  <a:cubicBezTo>
                    <a:pt x="83" y="183"/>
                    <a:pt x="83" y="183"/>
                    <a:pt x="83" y="183"/>
                  </a:cubicBezTo>
                  <a:cubicBezTo>
                    <a:pt x="222" y="183"/>
                    <a:pt x="222" y="183"/>
                    <a:pt x="222" y="183"/>
                  </a:cubicBezTo>
                  <a:lnTo>
                    <a:pt x="222" y="295"/>
                  </a:lnTo>
                  <a:close/>
                  <a:moveTo>
                    <a:pt x="222" y="146"/>
                  </a:moveTo>
                  <a:cubicBezTo>
                    <a:pt x="83" y="146"/>
                    <a:pt x="83" y="146"/>
                    <a:pt x="83" y="146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222" y="34"/>
                    <a:pt x="222" y="34"/>
                    <a:pt x="222" y="34"/>
                  </a:cubicBezTo>
                  <a:lnTo>
                    <a:pt x="222" y="146"/>
                  </a:lnTo>
                  <a:close/>
                  <a:moveTo>
                    <a:pt x="278" y="250"/>
                  </a:moveTo>
                  <a:cubicBezTo>
                    <a:pt x="278" y="254"/>
                    <a:pt x="275" y="258"/>
                    <a:pt x="270" y="258"/>
                  </a:cubicBezTo>
                  <a:cubicBezTo>
                    <a:pt x="256" y="258"/>
                    <a:pt x="256" y="258"/>
                    <a:pt x="256" y="258"/>
                  </a:cubicBezTo>
                  <a:cubicBezTo>
                    <a:pt x="252" y="258"/>
                    <a:pt x="248" y="254"/>
                    <a:pt x="248" y="250"/>
                  </a:cubicBezTo>
                  <a:cubicBezTo>
                    <a:pt x="248" y="236"/>
                    <a:pt x="248" y="236"/>
                    <a:pt x="248" y="236"/>
                  </a:cubicBezTo>
                  <a:cubicBezTo>
                    <a:pt x="248" y="231"/>
                    <a:pt x="252" y="228"/>
                    <a:pt x="256" y="228"/>
                  </a:cubicBezTo>
                  <a:cubicBezTo>
                    <a:pt x="270" y="228"/>
                    <a:pt x="270" y="228"/>
                    <a:pt x="270" y="228"/>
                  </a:cubicBezTo>
                  <a:cubicBezTo>
                    <a:pt x="275" y="228"/>
                    <a:pt x="278" y="231"/>
                    <a:pt x="278" y="236"/>
                  </a:cubicBezTo>
                  <a:lnTo>
                    <a:pt x="278" y="250"/>
                  </a:lnTo>
                  <a:close/>
                  <a:moveTo>
                    <a:pt x="278" y="172"/>
                  </a:moveTo>
                  <a:cubicBezTo>
                    <a:pt x="278" y="176"/>
                    <a:pt x="275" y="179"/>
                    <a:pt x="270" y="179"/>
                  </a:cubicBezTo>
                  <a:cubicBezTo>
                    <a:pt x="256" y="179"/>
                    <a:pt x="256" y="179"/>
                    <a:pt x="256" y="179"/>
                  </a:cubicBezTo>
                  <a:cubicBezTo>
                    <a:pt x="252" y="179"/>
                    <a:pt x="248" y="176"/>
                    <a:pt x="248" y="17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48" y="153"/>
                    <a:pt x="252" y="150"/>
                    <a:pt x="256" y="150"/>
                  </a:cubicBezTo>
                  <a:cubicBezTo>
                    <a:pt x="270" y="150"/>
                    <a:pt x="270" y="150"/>
                    <a:pt x="270" y="150"/>
                  </a:cubicBezTo>
                  <a:cubicBezTo>
                    <a:pt x="275" y="150"/>
                    <a:pt x="278" y="153"/>
                    <a:pt x="278" y="157"/>
                  </a:cubicBezTo>
                  <a:lnTo>
                    <a:pt x="278" y="172"/>
                  </a:lnTo>
                  <a:close/>
                  <a:moveTo>
                    <a:pt x="278" y="93"/>
                  </a:moveTo>
                  <a:cubicBezTo>
                    <a:pt x="278" y="97"/>
                    <a:pt x="275" y="101"/>
                    <a:pt x="270" y="101"/>
                  </a:cubicBezTo>
                  <a:cubicBezTo>
                    <a:pt x="256" y="101"/>
                    <a:pt x="256" y="101"/>
                    <a:pt x="256" y="101"/>
                  </a:cubicBezTo>
                  <a:cubicBezTo>
                    <a:pt x="252" y="101"/>
                    <a:pt x="248" y="97"/>
                    <a:pt x="248" y="93"/>
                  </a:cubicBezTo>
                  <a:cubicBezTo>
                    <a:pt x="248" y="79"/>
                    <a:pt x="248" y="79"/>
                    <a:pt x="248" y="79"/>
                  </a:cubicBezTo>
                  <a:cubicBezTo>
                    <a:pt x="248" y="74"/>
                    <a:pt x="252" y="71"/>
                    <a:pt x="256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5" y="71"/>
                    <a:pt x="278" y="74"/>
                    <a:pt x="278" y="79"/>
                  </a:cubicBezTo>
                  <a:lnTo>
                    <a:pt x="278" y="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4800" lIns="89625" spcFirstLastPara="1" rIns="89625" wrap="square" tIns="44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84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84" name="Google Shape;284;g1380da929ea_3_95"/>
          <p:cNvGrpSpPr/>
          <p:nvPr/>
        </p:nvGrpSpPr>
        <p:grpSpPr>
          <a:xfrm>
            <a:off x="116272" y="2537801"/>
            <a:ext cx="678182" cy="678182"/>
            <a:chOff x="370109" y="3187789"/>
            <a:chExt cx="691781" cy="691781"/>
          </a:xfrm>
        </p:grpSpPr>
        <p:sp>
          <p:nvSpPr>
            <p:cNvPr id="285" name="Google Shape;285;g1380da929ea_3_95"/>
            <p:cNvSpPr/>
            <p:nvPr/>
          </p:nvSpPr>
          <p:spPr>
            <a:xfrm>
              <a:off x="370109" y="3187789"/>
              <a:ext cx="691781" cy="691781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b" bIns="44800" lIns="67225" spcFirstLastPara="1" rIns="67225" wrap="square" tIns="44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84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LOB applications</a:t>
              </a:r>
              <a:endParaRPr/>
            </a:p>
          </p:txBody>
        </p:sp>
        <p:sp>
          <p:nvSpPr>
            <p:cNvPr id="286" name="Google Shape;286;g1380da929ea_3_95"/>
            <p:cNvSpPr/>
            <p:nvPr/>
          </p:nvSpPr>
          <p:spPr>
            <a:xfrm>
              <a:off x="587672" y="3258426"/>
              <a:ext cx="256656" cy="276958"/>
            </a:xfrm>
            <a:custGeom>
              <a:rect b="b" l="l" r="r" t="t"/>
              <a:pathLst>
                <a:path extrusionOk="0" h="2020785" w="1872166">
                  <a:moveTo>
                    <a:pt x="930606" y="1257014"/>
                  </a:moveTo>
                  <a:cubicBezTo>
                    <a:pt x="968577" y="1257014"/>
                    <a:pt x="999359" y="1287795"/>
                    <a:pt x="999359" y="1325766"/>
                  </a:cubicBezTo>
                  <a:cubicBezTo>
                    <a:pt x="999359" y="1363737"/>
                    <a:pt x="968577" y="1394519"/>
                    <a:pt x="930606" y="1394519"/>
                  </a:cubicBezTo>
                  <a:cubicBezTo>
                    <a:pt x="892635" y="1394519"/>
                    <a:pt x="861853" y="1363737"/>
                    <a:pt x="861853" y="1325766"/>
                  </a:cubicBezTo>
                  <a:cubicBezTo>
                    <a:pt x="861853" y="1287795"/>
                    <a:pt x="892635" y="1257014"/>
                    <a:pt x="930606" y="1257014"/>
                  </a:cubicBezTo>
                  <a:close/>
                  <a:moveTo>
                    <a:pt x="930606" y="1188261"/>
                  </a:moveTo>
                  <a:cubicBezTo>
                    <a:pt x="854664" y="1188261"/>
                    <a:pt x="793100" y="1249824"/>
                    <a:pt x="793100" y="1325766"/>
                  </a:cubicBezTo>
                  <a:cubicBezTo>
                    <a:pt x="793100" y="1401709"/>
                    <a:pt x="854664" y="1463272"/>
                    <a:pt x="930606" y="1463272"/>
                  </a:cubicBezTo>
                  <a:cubicBezTo>
                    <a:pt x="1006548" y="1463272"/>
                    <a:pt x="1068111" y="1401709"/>
                    <a:pt x="1068111" y="1325766"/>
                  </a:cubicBezTo>
                  <a:cubicBezTo>
                    <a:pt x="1068111" y="1249824"/>
                    <a:pt x="1006548" y="1188261"/>
                    <a:pt x="930606" y="1188261"/>
                  </a:cubicBezTo>
                  <a:close/>
                  <a:moveTo>
                    <a:pt x="971250" y="956702"/>
                  </a:moveTo>
                  <a:lnTo>
                    <a:pt x="986880" y="1028990"/>
                  </a:lnTo>
                  <a:lnTo>
                    <a:pt x="1061122" y="1054389"/>
                  </a:lnTo>
                  <a:lnTo>
                    <a:pt x="1106057" y="1005545"/>
                  </a:lnTo>
                  <a:lnTo>
                    <a:pt x="1174438" y="1052435"/>
                  </a:lnTo>
                  <a:lnTo>
                    <a:pt x="1149040" y="1120816"/>
                  </a:lnTo>
                  <a:lnTo>
                    <a:pt x="1186160" y="1175520"/>
                  </a:lnTo>
                  <a:lnTo>
                    <a:pt x="1262356" y="1175520"/>
                  </a:lnTo>
                  <a:lnTo>
                    <a:pt x="1285801" y="1261484"/>
                  </a:lnTo>
                  <a:lnTo>
                    <a:pt x="1233050" y="1302513"/>
                  </a:lnTo>
                  <a:lnTo>
                    <a:pt x="1233050" y="1366986"/>
                  </a:lnTo>
                  <a:lnTo>
                    <a:pt x="1281894" y="1411922"/>
                  </a:lnTo>
                  <a:lnTo>
                    <a:pt x="1264310" y="1490071"/>
                  </a:lnTo>
                  <a:lnTo>
                    <a:pt x="1180299" y="1492025"/>
                  </a:lnTo>
                  <a:lnTo>
                    <a:pt x="1150993" y="1538914"/>
                  </a:lnTo>
                  <a:lnTo>
                    <a:pt x="1168577" y="1611202"/>
                  </a:lnTo>
                  <a:lnTo>
                    <a:pt x="1106057" y="1658092"/>
                  </a:lnTo>
                  <a:lnTo>
                    <a:pt x="1049399" y="1613156"/>
                  </a:lnTo>
                  <a:lnTo>
                    <a:pt x="986880" y="1640508"/>
                  </a:lnTo>
                  <a:lnTo>
                    <a:pt x="973203" y="1708889"/>
                  </a:lnTo>
                  <a:lnTo>
                    <a:pt x="893100" y="1716704"/>
                  </a:lnTo>
                  <a:lnTo>
                    <a:pt x="873563" y="1632694"/>
                  </a:lnTo>
                  <a:lnTo>
                    <a:pt x="809090" y="1613156"/>
                  </a:lnTo>
                  <a:lnTo>
                    <a:pt x="754385" y="1658092"/>
                  </a:lnTo>
                  <a:lnTo>
                    <a:pt x="699681" y="1609249"/>
                  </a:lnTo>
                  <a:lnTo>
                    <a:pt x="719218" y="1544776"/>
                  </a:lnTo>
                  <a:lnTo>
                    <a:pt x="678190" y="1490071"/>
                  </a:lnTo>
                  <a:lnTo>
                    <a:pt x="601994" y="1488117"/>
                  </a:lnTo>
                  <a:lnTo>
                    <a:pt x="586364" y="1411922"/>
                  </a:lnTo>
                  <a:lnTo>
                    <a:pt x="646930" y="1380662"/>
                  </a:lnTo>
                  <a:lnTo>
                    <a:pt x="644976" y="1304466"/>
                  </a:lnTo>
                  <a:lnTo>
                    <a:pt x="586364" y="1255623"/>
                  </a:lnTo>
                  <a:lnTo>
                    <a:pt x="607855" y="1183335"/>
                  </a:lnTo>
                  <a:lnTo>
                    <a:pt x="680143" y="1185289"/>
                  </a:lnTo>
                  <a:lnTo>
                    <a:pt x="721172" y="1140353"/>
                  </a:lnTo>
                  <a:lnTo>
                    <a:pt x="695773" y="1052435"/>
                  </a:lnTo>
                  <a:lnTo>
                    <a:pt x="752431" y="1007499"/>
                  </a:lnTo>
                  <a:lnTo>
                    <a:pt x="818858" y="1052435"/>
                  </a:lnTo>
                  <a:lnTo>
                    <a:pt x="873563" y="1032898"/>
                  </a:lnTo>
                  <a:lnTo>
                    <a:pt x="895054" y="958656"/>
                  </a:lnTo>
                  <a:close/>
                  <a:moveTo>
                    <a:pt x="966353" y="561544"/>
                  </a:moveTo>
                  <a:lnTo>
                    <a:pt x="1484176" y="561544"/>
                  </a:lnTo>
                  <a:cubicBezTo>
                    <a:pt x="1519876" y="561544"/>
                    <a:pt x="1548815" y="590484"/>
                    <a:pt x="1548815" y="626184"/>
                  </a:cubicBezTo>
                  <a:cubicBezTo>
                    <a:pt x="1548815" y="661883"/>
                    <a:pt x="1519875" y="690823"/>
                    <a:pt x="1484175" y="690823"/>
                  </a:cubicBezTo>
                  <a:lnTo>
                    <a:pt x="966353" y="690822"/>
                  </a:lnTo>
                  <a:cubicBezTo>
                    <a:pt x="930653" y="690822"/>
                    <a:pt x="901714" y="661883"/>
                    <a:pt x="901714" y="626184"/>
                  </a:cubicBezTo>
                  <a:cubicBezTo>
                    <a:pt x="901714" y="590484"/>
                    <a:pt x="930653" y="561544"/>
                    <a:pt x="966353" y="561544"/>
                  </a:cubicBezTo>
                  <a:close/>
                  <a:moveTo>
                    <a:pt x="590322" y="106687"/>
                  </a:moveTo>
                  <a:cubicBezTo>
                    <a:pt x="590332" y="226008"/>
                    <a:pt x="591688" y="375662"/>
                    <a:pt x="590317" y="464513"/>
                  </a:cubicBezTo>
                  <a:cubicBezTo>
                    <a:pt x="588940" y="553814"/>
                    <a:pt x="569467" y="576664"/>
                    <a:pt x="482849" y="576882"/>
                  </a:cubicBezTo>
                  <a:lnTo>
                    <a:pt x="101828" y="577428"/>
                  </a:lnTo>
                  <a:cubicBezTo>
                    <a:pt x="94937" y="958413"/>
                    <a:pt x="101760" y="1616638"/>
                    <a:pt x="104708" y="1753748"/>
                  </a:cubicBezTo>
                  <a:cubicBezTo>
                    <a:pt x="107681" y="1892031"/>
                    <a:pt x="168011" y="1914803"/>
                    <a:pt x="277215" y="1914081"/>
                  </a:cubicBezTo>
                  <a:lnTo>
                    <a:pt x="1773325" y="1910255"/>
                  </a:lnTo>
                  <a:cubicBezTo>
                    <a:pt x="1759000" y="1375795"/>
                    <a:pt x="1765208" y="446089"/>
                    <a:pt x="1768691" y="339408"/>
                  </a:cubicBezTo>
                  <a:cubicBezTo>
                    <a:pt x="1772174" y="232725"/>
                    <a:pt x="1746468" y="112940"/>
                    <a:pt x="1588386" y="110513"/>
                  </a:cubicBezTo>
                  <a:cubicBezTo>
                    <a:pt x="1430337" y="108086"/>
                    <a:pt x="851841" y="106688"/>
                    <a:pt x="590322" y="106687"/>
                  </a:cubicBezTo>
                  <a:close/>
                  <a:moveTo>
                    <a:pt x="549320" y="0"/>
                  </a:moveTo>
                  <a:cubicBezTo>
                    <a:pt x="841627" y="0"/>
                    <a:pt x="1488650" y="1563"/>
                    <a:pt x="1665394" y="4277"/>
                  </a:cubicBezTo>
                  <a:cubicBezTo>
                    <a:pt x="1842137" y="6992"/>
                    <a:pt x="1870878" y="140918"/>
                    <a:pt x="1866984" y="260194"/>
                  </a:cubicBezTo>
                  <a:cubicBezTo>
                    <a:pt x="1863090" y="379470"/>
                    <a:pt x="1856150" y="1418933"/>
                    <a:pt x="1872166" y="2016489"/>
                  </a:cubicBezTo>
                  <a:lnTo>
                    <a:pt x="199432" y="2020767"/>
                  </a:lnTo>
                  <a:cubicBezTo>
                    <a:pt x="77336" y="2021574"/>
                    <a:pt x="9884" y="1996114"/>
                    <a:pt x="6560" y="1841505"/>
                  </a:cubicBezTo>
                  <a:cubicBezTo>
                    <a:pt x="3235" y="1686896"/>
                    <a:pt x="-4497" y="939636"/>
                    <a:pt x="3513" y="5154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b" bIns="89625" lIns="89625" spcFirstLastPara="1" rIns="44800" wrap="square" tIns="44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84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87" name="Google Shape;287;g1380da929ea_3_95"/>
          <p:cNvGrpSpPr/>
          <p:nvPr/>
        </p:nvGrpSpPr>
        <p:grpSpPr>
          <a:xfrm>
            <a:off x="116272" y="3246085"/>
            <a:ext cx="678182" cy="678182"/>
            <a:chOff x="1103397" y="2464452"/>
            <a:chExt cx="691781" cy="691781"/>
          </a:xfrm>
        </p:grpSpPr>
        <p:sp>
          <p:nvSpPr>
            <p:cNvPr id="288" name="Google Shape;288;g1380da929ea_3_95"/>
            <p:cNvSpPr/>
            <p:nvPr/>
          </p:nvSpPr>
          <p:spPr>
            <a:xfrm>
              <a:off x="1103397" y="2464452"/>
              <a:ext cx="691781" cy="691781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b" bIns="44800" lIns="67225" spcFirstLastPara="1" rIns="67225" wrap="square" tIns="44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84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Web</a:t>
              </a:r>
              <a:endParaRPr b="0" i="0" sz="784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1380da929ea_3_95"/>
            <p:cNvSpPr/>
            <p:nvPr/>
          </p:nvSpPr>
          <p:spPr>
            <a:xfrm>
              <a:off x="1331186" y="2561849"/>
              <a:ext cx="236204" cy="243353"/>
            </a:xfrm>
            <a:custGeom>
              <a:rect b="b" l="l" r="r" t="t"/>
              <a:pathLst>
                <a:path extrusionOk="0" h="783113" w="759909">
                  <a:moveTo>
                    <a:pt x="428313" y="198314"/>
                  </a:moveTo>
                  <a:cubicBezTo>
                    <a:pt x="508468" y="198313"/>
                    <a:pt x="573445" y="263292"/>
                    <a:pt x="573446" y="343446"/>
                  </a:cubicBezTo>
                  <a:cubicBezTo>
                    <a:pt x="573445" y="423600"/>
                    <a:pt x="508468" y="488578"/>
                    <a:pt x="428313" y="488578"/>
                  </a:cubicBezTo>
                  <a:cubicBezTo>
                    <a:pt x="348160" y="488577"/>
                    <a:pt x="283181" y="423600"/>
                    <a:pt x="283181" y="343446"/>
                  </a:cubicBezTo>
                  <a:cubicBezTo>
                    <a:pt x="283182" y="263291"/>
                    <a:pt x="348159" y="198314"/>
                    <a:pt x="428313" y="198314"/>
                  </a:cubicBezTo>
                  <a:close/>
                  <a:moveTo>
                    <a:pt x="428313" y="131753"/>
                  </a:moveTo>
                  <a:cubicBezTo>
                    <a:pt x="311398" y="131753"/>
                    <a:pt x="216620" y="226531"/>
                    <a:pt x="216620" y="343446"/>
                  </a:cubicBezTo>
                  <a:cubicBezTo>
                    <a:pt x="216620" y="384187"/>
                    <a:pt x="228129" y="422239"/>
                    <a:pt x="251266" y="452558"/>
                  </a:cubicBezTo>
                  <a:lnTo>
                    <a:pt x="128069" y="575549"/>
                  </a:lnTo>
                  <a:cubicBezTo>
                    <a:pt x="109922" y="593667"/>
                    <a:pt x="109898" y="623064"/>
                    <a:pt x="128015" y="641211"/>
                  </a:cubicBezTo>
                  <a:cubicBezTo>
                    <a:pt x="146132" y="659359"/>
                    <a:pt x="175529" y="659383"/>
                    <a:pt x="193677" y="641266"/>
                  </a:cubicBezTo>
                  <a:lnTo>
                    <a:pt x="316485" y="518662"/>
                  </a:lnTo>
                  <a:cubicBezTo>
                    <a:pt x="347293" y="542946"/>
                    <a:pt x="386379" y="555139"/>
                    <a:pt x="428313" y="555138"/>
                  </a:cubicBezTo>
                  <a:cubicBezTo>
                    <a:pt x="545229" y="555139"/>
                    <a:pt x="640006" y="460361"/>
                    <a:pt x="640007" y="343445"/>
                  </a:cubicBezTo>
                  <a:cubicBezTo>
                    <a:pt x="640006" y="226531"/>
                    <a:pt x="545229" y="131753"/>
                    <a:pt x="428313" y="131753"/>
                  </a:cubicBezTo>
                  <a:close/>
                  <a:moveTo>
                    <a:pt x="126654" y="0"/>
                  </a:moveTo>
                  <a:lnTo>
                    <a:pt x="633255" y="0"/>
                  </a:lnTo>
                  <a:cubicBezTo>
                    <a:pt x="703204" y="0"/>
                    <a:pt x="759909" y="56705"/>
                    <a:pt x="759909" y="126654"/>
                  </a:cubicBezTo>
                  <a:lnTo>
                    <a:pt x="759909" y="656459"/>
                  </a:lnTo>
                  <a:cubicBezTo>
                    <a:pt x="759909" y="726408"/>
                    <a:pt x="703204" y="783113"/>
                    <a:pt x="633255" y="783113"/>
                  </a:cubicBezTo>
                  <a:lnTo>
                    <a:pt x="126654" y="783113"/>
                  </a:lnTo>
                  <a:cubicBezTo>
                    <a:pt x="56705" y="783113"/>
                    <a:pt x="0" y="726408"/>
                    <a:pt x="0" y="656459"/>
                  </a:cubicBezTo>
                  <a:lnTo>
                    <a:pt x="0" y="126654"/>
                  </a:lnTo>
                  <a:cubicBezTo>
                    <a:pt x="0" y="56705"/>
                    <a:pt x="56705" y="0"/>
                    <a:pt x="126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b" bIns="89625" lIns="89625" spcFirstLastPara="1" rIns="44800" wrap="square" tIns="44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84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90" name="Google Shape;290;g1380da929ea_3_95"/>
          <p:cNvGrpSpPr/>
          <p:nvPr/>
        </p:nvGrpSpPr>
        <p:grpSpPr>
          <a:xfrm>
            <a:off x="844756" y="1827693"/>
            <a:ext cx="678182" cy="678182"/>
            <a:chOff x="1822857" y="2464452"/>
            <a:chExt cx="691781" cy="691781"/>
          </a:xfrm>
        </p:grpSpPr>
        <p:sp>
          <p:nvSpPr>
            <p:cNvPr id="291" name="Google Shape;291;g1380da929ea_3_95"/>
            <p:cNvSpPr/>
            <p:nvPr/>
          </p:nvSpPr>
          <p:spPr>
            <a:xfrm>
              <a:off x="1822857" y="2464452"/>
              <a:ext cx="691781" cy="691781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b" bIns="44800" lIns="67225" spcFirstLastPara="1" rIns="67225" wrap="square" tIns="44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84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Social</a:t>
              </a:r>
              <a:endParaRPr b="0" i="0" sz="784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1380da929ea_3_95"/>
            <p:cNvSpPr/>
            <p:nvPr/>
          </p:nvSpPr>
          <p:spPr>
            <a:xfrm>
              <a:off x="2039038" y="2574721"/>
              <a:ext cx="259418" cy="217623"/>
            </a:xfrm>
            <a:custGeom>
              <a:rect b="b" l="l" r="r" t="t"/>
              <a:pathLst>
                <a:path extrusionOk="0" h="302" w="360">
                  <a:moveTo>
                    <a:pt x="299" y="44"/>
                  </a:moveTo>
                  <a:lnTo>
                    <a:pt x="297" y="36"/>
                  </a:lnTo>
                  <a:lnTo>
                    <a:pt x="293" y="31"/>
                  </a:lnTo>
                  <a:lnTo>
                    <a:pt x="290" y="23"/>
                  </a:lnTo>
                  <a:lnTo>
                    <a:pt x="284" y="19"/>
                  </a:lnTo>
                  <a:lnTo>
                    <a:pt x="278" y="13"/>
                  </a:lnTo>
                  <a:lnTo>
                    <a:pt x="272" y="10"/>
                  </a:lnTo>
                  <a:lnTo>
                    <a:pt x="265" y="6"/>
                  </a:lnTo>
                  <a:lnTo>
                    <a:pt x="257" y="4"/>
                  </a:lnTo>
                  <a:lnTo>
                    <a:pt x="247" y="2"/>
                  </a:lnTo>
                  <a:lnTo>
                    <a:pt x="236" y="0"/>
                  </a:lnTo>
                  <a:lnTo>
                    <a:pt x="226" y="2"/>
                  </a:lnTo>
                  <a:lnTo>
                    <a:pt x="215" y="6"/>
                  </a:lnTo>
                  <a:lnTo>
                    <a:pt x="205" y="10"/>
                  </a:lnTo>
                  <a:lnTo>
                    <a:pt x="196" y="15"/>
                  </a:lnTo>
                  <a:lnTo>
                    <a:pt x="188" y="25"/>
                  </a:lnTo>
                  <a:lnTo>
                    <a:pt x="180" y="34"/>
                  </a:lnTo>
                  <a:lnTo>
                    <a:pt x="169" y="50"/>
                  </a:lnTo>
                  <a:lnTo>
                    <a:pt x="159" y="63"/>
                  </a:lnTo>
                  <a:lnTo>
                    <a:pt x="148" y="78"/>
                  </a:lnTo>
                  <a:lnTo>
                    <a:pt x="138" y="90"/>
                  </a:lnTo>
                  <a:lnTo>
                    <a:pt x="127" y="101"/>
                  </a:lnTo>
                  <a:lnTo>
                    <a:pt x="115" y="113"/>
                  </a:lnTo>
                  <a:lnTo>
                    <a:pt x="104" y="122"/>
                  </a:lnTo>
                  <a:lnTo>
                    <a:pt x="92" y="130"/>
                  </a:lnTo>
                  <a:lnTo>
                    <a:pt x="81" y="138"/>
                  </a:lnTo>
                  <a:lnTo>
                    <a:pt x="69" y="144"/>
                  </a:lnTo>
                  <a:lnTo>
                    <a:pt x="58" y="147"/>
                  </a:lnTo>
                  <a:lnTo>
                    <a:pt x="46" y="151"/>
                  </a:lnTo>
                  <a:lnTo>
                    <a:pt x="35" y="151"/>
                  </a:lnTo>
                  <a:lnTo>
                    <a:pt x="23" y="151"/>
                  </a:lnTo>
                  <a:lnTo>
                    <a:pt x="12" y="149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2" y="151"/>
                  </a:lnTo>
                  <a:lnTo>
                    <a:pt x="4" y="155"/>
                  </a:lnTo>
                  <a:lnTo>
                    <a:pt x="8" y="161"/>
                  </a:lnTo>
                  <a:lnTo>
                    <a:pt x="14" y="168"/>
                  </a:lnTo>
                  <a:lnTo>
                    <a:pt x="19" y="176"/>
                  </a:lnTo>
                  <a:lnTo>
                    <a:pt x="25" y="184"/>
                  </a:lnTo>
                  <a:lnTo>
                    <a:pt x="33" y="191"/>
                  </a:lnTo>
                  <a:lnTo>
                    <a:pt x="42" y="201"/>
                  </a:lnTo>
                  <a:lnTo>
                    <a:pt x="52" y="209"/>
                  </a:lnTo>
                  <a:lnTo>
                    <a:pt x="63" y="216"/>
                  </a:lnTo>
                  <a:lnTo>
                    <a:pt x="77" y="222"/>
                  </a:lnTo>
                  <a:lnTo>
                    <a:pt x="90" y="228"/>
                  </a:lnTo>
                  <a:lnTo>
                    <a:pt x="106" y="233"/>
                  </a:lnTo>
                  <a:lnTo>
                    <a:pt x="121" y="235"/>
                  </a:lnTo>
                  <a:lnTo>
                    <a:pt x="129" y="237"/>
                  </a:lnTo>
                  <a:lnTo>
                    <a:pt x="138" y="237"/>
                  </a:lnTo>
                  <a:lnTo>
                    <a:pt x="138" y="237"/>
                  </a:lnTo>
                  <a:lnTo>
                    <a:pt x="140" y="237"/>
                  </a:lnTo>
                  <a:lnTo>
                    <a:pt x="140" y="245"/>
                  </a:lnTo>
                  <a:lnTo>
                    <a:pt x="140" y="253"/>
                  </a:lnTo>
                  <a:lnTo>
                    <a:pt x="140" y="258"/>
                  </a:lnTo>
                  <a:lnTo>
                    <a:pt x="140" y="264"/>
                  </a:lnTo>
                  <a:lnTo>
                    <a:pt x="140" y="268"/>
                  </a:lnTo>
                  <a:lnTo>
                    <a:pt x="140" y="272"/>
                  </a:lnTo>
                  <a:lnTo>
                    <a:pt x="140" y="276"/>
                  </a:lnTo>
                  <a:lnTo>
                    <a:pt x="140" y="277"/>
                  </a:lnTo>
                  <a:lnTo>
                    <a:pt x="140" y="279"/>
                  </a:lnTo>
                  <a:lnTo>
                    <a:pt x="140" y="281"/>
                  </a:lnTo>
                  <a:lnTo>
                    <a:pt x="140" y="283"/>
                  </a:lnTo>
                  <a:lnTo>
                    <a:pt x="140" y="283"/>
                  </a:lnTo>
                  <a:lnTo>
                    <a:pt x="140" y="283"/>
                  </a:lnTo>
                  <a:lnTo>
                    <a:pt x="132" y="285"/>
                  </a:lnTo>
                  <a:lnTo>
                    <a:pt x="127" y="285"/>
                  </a:lnTo>
                  <a:lnTo>
                    <a:pt x="121" y="287"/>
                  </a:lnTo>
                  <a:lnTo>
                    <a:pt x="115" y="289"/>
                  </a:lnTo>
                  <a:lnTo>
                    <a:pt x="113" y="289"/>
                  </a:lnTo>
                  <a:lnTo>
                    <a:pt x="111" y="293"/>
                  </a:lnTo>
                  <a:lnTo>
                    <a:pt x="111" y="295"/>
                  </a:lnTo>
                  <a:lnTo>
                    <a:pt x="111" y="297"/>
                  </a:lnTo>
                  <a:lnTo>
                    <a:pt x="113" y="299"/>
                  </a:lnTo>
                  <a:lnTo>
                    <a:pt x="115" y="300"/>
                  </a:lnTo>
                  <a:lnTo>
                    <a:pt x="117" y="302"/>
                  </a:lnTo>
                  <a:lnTo>
                    <a:pt x="119" y="300"/>
                  </a:lnTo>
                  <a:lnTo>
                    <a:pt x="119" y="300"/>
                  </a:lnTo>
                  <a:lnTo>
                    <a:pt x="127" y="299"/>
                  </a:lnTo>
                  <a:lnTo>
                    <a:pt x="134" y="297"/>
                  </a:lnTo>
                  <a:lnTo>
                    <a:pt x="144" y="297"/>
                  </a:lnTo>
                  <a:lnTo>
                    <a:pt x="153" y="297"/>
                  </a:lnTo>
                  <a:lnTo>
                    <a:pt x="163" y="297"/>
                  </a:lnTo>
                  <a:lnTo>
                    <a:pt x="173" y="297"/>
                  </a:lnTo>
                  <a:lnTo>
                    <a:pt x="180" y="299"/>
                  </a:lnTo>
                  <a:lnTo>
                    <a:pt x="188" y="300"/>
                  </a:lnTo>
                  <a:lnTo>
                    <a:pt x="190" y="300"/>
                  </a:lnTo>
                  <a:lnTo>
                    <a:pt x="192" y="300"/>
                  </a:lnTo>
                  <a:lnTo>
                    <a:pt x="194" y="300"/>
                  </a:lnTo>
                  <a:lnTo>
                    <a:pt x="194" y="299"/>
                  </a:lnTo>
                  <a:lnTo>
                    <a:pt x="196" y="297"/>
                  </a:lnTo>
                  <a:lnTo>
                    <a:pt x="205" y="299"/>
                  </a:lnTo>
                  <a:lnTo>
                    <a:pt x="209" y="300"/>
                  </a:lnTo>
                  <a:lnTo>
                    <a:pt x="213" y="300"/>
                  </a:lnTo>
                  <a:lnTo>
                    <a:pt x="217" y="300"/>
                  </a:lnTo>
                  <a:lnTo>
                    <a:pt x="219" y="300"/>
                  </a:lnTo>
                  <a:lnTo>
                    <a:pt x="221" y="300"/>
                  </a:lnTo>
                  <a:lnTo>
                    <a:pt x="221" y="299"/>
                  </a:lnTo>
                  <a:lnTo>
                    <a:pt x="222" y="297"/>
                  </a:lnTo>
                  <a:lnTo>
                    <a:pt x="222" y="295"/>
                  </a:lnTo>
                  <a:lnTo>
                    <a:pt x="222" y="293"/>
                  </a:lnTo>
                  <a:lnTo>
                    <a:pt x="221" y="289"/>
                  </a:lnTo>
                  <a:lnTo>
                    <a:pt x="219" y="289"/>
                  </a:lnTo>
                  <a:lnTo>
                    <a:pt x="209" y="287"/>
                  </a:lnTo>
                  <a:lnTo>
                    <a:pt x="201" y="285"/>
                  </a:lnTo>
                  <a:lnTo>
                    <a:pt x="192" y="283"/>
                  </a:lnTo>
                  <a:lnTo>
                    <a:pt x="180" y="283"/>
                  </a:lnTo>
                  <a:lnTo>
                    <a:pt x="180" y="274"/>
                  </a:lnTo>
                  <a:lnTo>
                    <a:pt x="180" y="266"/>
                  </a:lnTo>
                  <a:lnTo>
                    <a:pt x="180" y="258"/>
                  </a:lnTo>
                  <a:lnTo>
                    <a:pt x="180" y="253"/>
                  </a:lnTo>
                  <a:lnTo>
                    <a:pt x="180" y="249"/>
                  </a:lnTo>
                  <a:lnTo>
                    <a:pt x="180" y="243"/>
                  </a:lnTo>
                  <a:lnTo>
                    <a:pt x="180" y="239"/>
                  </a:lnTo>
                  <a:lnTo>
                    <a:pt x="180" y="237"/>
                  </a:lnTo>
                  <a:lnTo>
                    <a:pt x="180" y="235"/>
                  </a:lnTo>
                  <a:lnTo>
                    <a:pt x="180" y="233"/>
                  </a:lnTo>
                  <a:lnTo>
                    <a:pt x="180" y="232"/>
                  </a:lnTo>
                  <a:lnTo>
                    <a:pt x="180" y="232"/>
                  </a:lnTo>
                  <a:lnTo>
                    <a:pt x="180" y="232"/>
                  </a:lnTo>
                  <a:lnTo>
                    <a:pt x="192" y="228"/>
                  </a:lnTo>
                  <a:lnTo>
                    <a:pt x="203" y="222"/>
                  </a:lnTo>
                  <a:lnTo>
                    <a:pt x="215" y="216"/>
                  </a:lnTo>
                  <a:lnTo>
                    <a:pt x="224" y="210"/>
                  </a:lnTo>
                  <a:lnTo>
                    <a:pt x="234" y="205"/>
                  </a:lnTo>
                  <a:lnTo>
                    <a:pt x="242" y="197"/>
                  </a:lnTo>
                  <a:lnTo>
                    <a:pt x="251" y="188"/>
                  </a:lnTo>
                  <a:lnTo>
                    <a:pt x="257" y="180"/>
                  </a:lnTo>
                  <a:lnTo>
                    <a:pt x="265" y="170"/>
                  </a:lnTo>
                  <a:lnTo>
                    <a:pt x="270" y="161"/>
                  </a:lnTo>
                  <a:lnTo>
                    <a:pt x="276" y="149"/>
                  </a:lnTo>
                  <a:lnTo>
                    <a:pt x="282" y="138"/>
                  </a:lnTo>
                  <a:lnTo>
                    <a:pt x="288" y="128"/>
                  </a:lnTo>
                  <a:lnTo>
                    <a:pt x="291" y="117"/>
                  </a:lnTo>
                  <a:lnTo>
                    <a:pt x="299" y="94"/>
                  </a:lnTo>
                  <a:lnTo>
                    <a:pt x="309" y="88"/>
                  </a:lnTo>
                  <a:lnTo>
                    <a:pt x="318" y="84"/>
                  </a:lnTo>
                  <a:lnTo>
                    <a:pt x="328" y="80"/>
                  </a:lnTo>
                  <a:lnTo>
                    <a:pt x="334" y="78"/>
                  </a:lnTo>
                  <a:lnTo>
                    <a:pt x="341" y="77"/>
                  </a:lnTo>
                  <a:lnTo>
                    <a:pt x="345" y="75"/>
                  </a:lnTo>
                  <a:lnTo>
                    <a:pt x="349" y="73"/>
                  </a:lnTo>
                  <a:lnTo>
                    <a:pt x="353" y="71"/>
                  </a:lnTo>
                  <a:lnTo>
                    <a:pt x="355" y="69"/>
                  </a:lnTo>
                  <a:lnTo>
                    <a:pt x="357" y="69"/>
                  </a:lnTo>
                  <a:lnTo>
                    <a:pt x="359" y="69"/>
                  </a:lnTo>
                  <a:lnTo>
                    <a:pt x="360" y="69"/>
                  </a:lnTo>
                  <a:lnTo>
                    <a:pt x="360" y="67"/>
                  </a:lnTo>
                  <a:lnTo>
                    <a:pt x="360" y="67"/>
                  </a:lnTo>
                  <a:lnTo>
                    <a:pt x="299" y="44"/>
                  </a:lnTo>
                  <a:lnTo>
                    <a:pt x="299" y="44"/>
                  </a:lnTo>
                  <a:close/>
                  <a:moveTo>
                    <a:pt x="167" y="283"/>
                  </a:moveTo>
                  <a:lnTo>
                    <a:pt x="167" y="283"/>
                  </a:lnTo>
                  <a:lnTo>
                    <a:pt x="167" y="283"/>
                  </a:lnTo>
                  <a:lnTo>
                    <a:pt x="167" y="283"/>
                  </a:lnTo>
                  <a:lnTo>
                    <a:pt x="163" y="283"/>
                  </a:lnTo>
                  <a:lnTo>
                    <a:pt x="159" y="283"/>
                  </a:lnTo>
                  <a:lnTo>
                    <a:pt x="153" y="283"/>
                  </a:lnTo>
                  <a:lnTo>
                    <a:pt x="153" y="283"/>
                  </a:lnTo>
                  <a:lnTo>
                    <a:pt x="152" y="283"/>
                  </a:lnTo>
                  <a:lnTo>
                    <a:pt x="152" y="276"/>
                  </a:lnTo>
                  <a:lnTo>
                    <a:pt x="152" y="268"/>
                  </a:lnTo>
                  <a:lnTo>
                    <a:pt x="152" y="262"/>
                  </a:lnTo>
                  <a:lnTo>
                    <a:pt x="152" y="256"/>
                  </a:lnTo>
                  <a:lnTo>
                    <a:pt x="152" y="251"/>
                  </a:lnTo>
                  <a:lnTo>
                    <a:pt x="152" y="247"/>
                  </a:lnTo>
                  <a:lnTo>
                    <a:pt x="152" y="245"/>
                  </a:lnTo>
                  <a:lnTo>
                    <a:pt x="152" y="241"/>
                  </a:lnTo>
                  <a:lnTo>
                    <a:pt x="152" y="239"/>
                  </a:lnTo>
                  <a:lnTo>
                    <a:pt x="152" y="239"/>
                  </a:lnTo>
                  <a:lnTo>
                    <a:pt x="152" y="237"/>
                  </a:lnTo>
                  <a:lnTo>
                    <a:pt x="152" y="235"/>
                  </a:lnTo>
                  <a:lnTo>
                    <a:pt x="152" y="235"/>
                  </a:lnTo>
                  <a:lnTo>
                    <a:pt x="159" y="235"/>
                  </a:lnTo>
                  <a:lnTo>
                    <a:pt x="167" y="233"/>
                  </a:lnTo>
                  <a:lnTo>
                    <a:pt x="167" y="283"/>
                  </a:lnTo>
                  <a:lnTo>
                    <a:pt x="167" y="283"/>
                  </a:lnTo>
                  <a:close/>
                  <a:moveTo>
                    <a:pt x="249" y="67"/>
                  </a:moveTo>
                  <a:lnTo>
                    <a:pt x="247" y="67"/>
                  </a:lnTo>
                  <a:lnTo>
                    <a:pt x="244" y="65"/>
                  </a:lnTo>
                  <a:lnTo>
                    <a:pt x="240" y="63"/>
                  </a:lnTo>
                  <a:lnTo>
                    <a:pt x="238" y="59"/>
                  </a:lnTo>
                  <a:lnTo>
                    <a:pt x="236" y="55"/>
                  </a:lnTo>
                  <a:lnTo>
                    <a:pt x="236" y="54"/>
                  </a:lnTo>
                  <a:lnTo>
                    <a:pt x="236" y="52"/>
                  </a:lnTo>
                  <a:lnTo>
                    <a:pt x="238" y="50"/>
                  </a:lnTo>
                  <a:lnTo>
                    <a:pt x="240" y="44"/>
                  </a:lnTo>
                  <a:lnTo>
                    <a:pt x="244" y="42"/>
                  </a:lnTo>
                  <a:lnTo>
                    <a:pt x="247" y="40"/>
                  </a:lnTo>
                  <a:lnTo>
                    <a:pt x="249" y="40"/>
                  </a:lnTo>
                  <a:lnTo>
                    <a:pt x="251" y="40"/>
                  </a:lnTo>
                  <a:lnTo>
                    <a:pt x="253" y="42"/>
                  </a:lnTo>
                  <a:lnTo>
                    <a:pt x="259" y="44"/>
                  </a:lnTo>
                  <a:lnTo>
                    <a:pt x="261" y="50"/>
                  </a:lnTo>
                  <a:lnTo>
                    <a:pt x="263" y="52"/>
                  </a:lnTo>
                  <a:lnTo>
                    <a:pt x="263" y="54"/>
                  </a:lnTo>
                  <a:lnTo>
                    <a:pt x="263" y="55"/>
                  </a:lnTo>
                  <a:lnTo>
                    <a:pt x="261" y="59"/>
                  </a:lnTo>
                  <a:lnTo>
                    <a:pt x="259" y="63"/>
                  </a:lnTo>
                  <a:lnTo>
                    <a:pt x="253" y="65"/>
                  </a:lnTo>
                  <a:lnTo>
                    <a:pt x="251" y="67"/>
                  </a:lnTo>
                  <a:lnTo>
                    <a:pt x="249" y="67"/>
                  </a:lnTo>
                  <a:lnTo>
                    <a:pt x="249" y="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4800" lIns="89625" spcFirstLastPara="1" rIns="89625" wrap="square" tIns="44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8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3" name="Google Shape;293;g1380da929ea_3_95"/>
          <p:cNvGrpSpPr/>
          <p:nvPr/>
        </p:nvGrpSpPr>
        <p:grpSpPr>
          <a:xfrm>
            <a:off x="844756" y="3948527"/>
            <a:ext cx="678182" cy="678182"/>
            <a:chOff x="2551230" y="3187789"/>
            <a:chExt cx="691781" cy="691781"/>
          </a:xfrm>
        </p:grpSpPr>
        <p:sp>
          <p:nvSpPr>
            <p:cNvPr id="294" name="Google Shape;294;g1380da929ea_3_95"/>
            <p:cNvSpPr/>
            <p:nvPr/>
          </p:nvSpPr>
          <p:spPr>
            <a:xfrm>
              <a:off x="2551230" y="3187789"/>
              <a:ext cx="691781" cy="691781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b" bIns="44800" lIns="67225" spcFirstLastPara="1" rIns="67225" wrap="square" tIns="44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84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Clickstream</a:t>
              </a:r>
              <a:endParaRPr b="0" i="0" sz="784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g1380da929ea_3_95"/>
            <p:cNvSpPr/>
            <p:nvPr/>
          </p:nvSpPr>
          <p:spPr>
            <a:xfrm>
              <a:off x="2746121" y="3280505"/>
              <a:ext cx="301998" cy="304393"/>
            </a:xfrm>
            <a:custGeom>
              <a:rect b="b" l="l" r="r" t="t"/>
              <a:pathLst>
                <a:path extrusionOk="0" h="2743150" w="2721566">
                  <a:moveTo>
                    <a:pt x="938222" y="1618192"/>
                  </a:moveTo>
                  <a:lnTo>
                    <a:pt x="920717" y="1627693"/>
                  </a:lnTo>
                  <a:cubicBezTo>
                    <a:pt x="900420" y="1636278"/>
                    <a:pt x="879114" y="1642944"/>
                    <a:pt x="857026" y="1647464"/>
                  </a:cubicBezTo>
                  <a:lnTo>
                    <a:pt x="847920" y="1648382"/>
                  </a:lnTo>
                  <a:lnTo>
                    <a:pt x="837756" y="1715659"/>
                  </a:lnTo>
                  <a:cubicBezTo>
                    <a:pt x="834320" y="1749840"/>
                    <a:pt x="832560" y="1784523"/>
                    <a:pt x="832560" y="1819620"/>
                  </a:cubicBezTo>
                  <a:cubicBezTo>
                    <a:pt x="832560" y="2100401"/>
                    <a:pt x="945213" y="2354601"/>
                    <a:pt x="1127348" y="2538605"/>
                  </a:cubicBezTo>
                  <a:lnTo>
                    <a:pt x="1128948" y="2540074"/>
                  </a:lnTo>
                  <a:lnTo>
                    <a:pt x="1240036" y="2557183"/>
                  </a:lnTo>
                  <a:cubicBezTo>
                    <a:pt x="1279737" y="2561252"/>
                    <a:pt x="1320019" y="2563336"/>
                    <a:pt x="1360783" y="2563336"/>
                  </a:cubicBezTo>
                  <a:cubicBezTo>
                    <a:pt x="1849956" y="2563336"/>
                    <a:pt x="2269665" y="2263203"/>
                    <a:pt x="2448946" y="1835462"/>
                  </a:cubicBezTo>
                  <a:lnTo>
                    <a:pt x="2454283" y="1820747"/>
                  </a:lnTo>
                  <a:lnTo>
                    <a:pt x="2454163" y="1820820"/>
                  </a:lnTo>
                  <a:lnTo>
                    <a:pt x="2315755" y="1885930"/>
                  </a:lnTo>
                  <a:lnTo>
                    <a:pt x="2314668" y="1896707"/>
                  </a:lnTo>
                  <a:cubicBezTo>
                    <a:pt x="2296260" y="1986666"/>
                    <a:pt x="2216663" y="2054337"/>
                    <a:pt x="2121262" y="2054337"/>
                  </a:cubicBezTo>
                  <a:cubicBezTo>
                    <a:pt x="2066747" y="2054337"/>
                    <a:pt x="2017393" y="2032241"/>
                    <a:pt x="1981667" y="1996515"/>
                  </a:cubicBezTo>
                  <a:lnTo>
                    <a:pt x="1964402" y="1970907"/>
                  </a:lnTo>
                  <a:lnTo>
                    <a:pt x="1833472" y="1979231"/>
                  </a:lnTo>
                  <a:cubicBezTo>
                    <a:pt x="1518836" y="1979231"/>
                    <a:pt x="1230263" y="1866756"/>
                    <a:pt x="1005171" y="1679521"/>
                  </a:cubicBezTo>
                  <a:close/>
                  <a:moveTo>
                    <a:pt x="1275943" y="976747"/>
                  </a:moveTo>
                  <a:lnTo>
                    <a:pt x="1198822" y="1035009"/>
                  </a:lnTo>
                  <a:lnTo>
                    <a:pt x="1083955" y="1151055"/>
                  </a:lnTo>
                  <a:lnTo>
                    <a:pt x="1101284" y="1182982"/>
                  </a:lnTo>
                  <a:cubicBezTo>
                    <a:pt x="1118453" y="1223576"/>
                    <a:pt x="1127948" y="1268206"/>
                    <a:pt x="1127948" y="1315054"/>
                  </a:cubicBezTo>
                  <a:cubicBezTo>
                    <a:pt x="1127948" y="1385326"/>
                    <a:pt x="1106585" y="1450609"/>
                    <a:pt x="1070000" y="1504762"/>
                  </a:cubicBezTo>
                  <a:lnTo>
                    <a:pt x="1069531" y="1505330"/>
                  </a:lnTo>
                  <a:lnTo>
                    <a:pt x="1135763" y="1563925"/>
                  </a:lnTo>
                  <a:cubicBezTo>
                    <a:pt x="1327889" y="1716289"/>
                    <a:pt x="1570164" y="1807163"/>
                    <a:pt x="1833472" y="1807163"/>
                  </a:cubicBezTo>
                  <a:lnTo>
                    <a:pt x="1933016" y="1800511"/>
                  </a:lnTo>
                  <a:lnTo>
                    <a:pt x="1939359" y="1780077"/>
                  </a:lnTo>
                  <a:cubicBezTo>
                    <a:pt x="1969329" y="1709221"/>
                    <a:pt x="2039490" y="1659503"/>
                    <a:pt x="2121262" y="1659503"/>
                  </a:cubicBezTo>
                  <a:cubicBezTo>
                    <a:pt x="2175777" y="1659503"/>
                    <a:pt x="2225132" y="1681600"/>
                    <a:pt x="2260857" y="1717325"/>
                  </a:cubicBezTo>
                  <a:lnTo>
                    <a:pt x="2263606" y="1721402"/>
                  </a:lnTo>
                  <a:lnTo>
                    <a:pt x="2267011" y="1720229"/>
                  </a:lnTo>
                  <a:cubicBezTo>
                    <a:pt x="2311512" y="1701558"/>
                    <a:pt x="2354575" y="1680099"/>
                    <a:pt x="2395987" y="1656069"/>
                  </a:cubicBezTo>
                  <a:lnTo>
                    <a:pt x="2524667" y="1566083"/>
                  </a:lnTo>
                  <a:lnTo>
                    <a:pt x="2528847" y="1538444"/>
                  </a:lnTo>
                  <a:lnTo>
                    <a:pt x="2391754" y="1531467"/>
                  </a:lnTo>
                  <a:cubicBezTo>
                    <a:pt x="2290200" y="1521072"/>
                    <a:pt x="2191156" y="1502121"/>
                    <a:pt x="2095342" y="1475341"/>
                  </a:cubicBezTo>
                  <a:lnTo>
                    <a:pt x="1956122" y="1430037"/>
                  </a:lnTo>
                  <a:lnTo>
                    <a:pt x="1947455" y="1435880"/>
                  </a:lnTo>
                  <a:cubicBezTo>
                    <a:pt x="1922924" y="1446256"/>
                    <a:pt x="1895954" y="1451993"/>
                    <a:pt x="1867644" y="1451993"/>
                  </a:cubicBezTo>
                  <a:cubicBezTo>
                    <a:pt x="1782714" y="1451993"/>
                    <a:pt x="1709844" y="1400356"/>
                    <a:pt x="1678717" y="1326764"/>
                  </a:cubicBezTo>
                  <a:lnTo>
                    <a:pt x="1667734" y="1291381"/>
                  </a:lnTo>
                  <a:lnTo>
                    <a:pt x="1564981" y="1226519"/>
                  </a:lnTo>
                  <a:cubicBezTo>
                    <a:pt x="1484969" y="1171328"/>
                    <a:pt x="1409629" y="1109760"/>
                    <a:pt x="1339681" y="1042541"/>
                  </a:cubicBezTo>
                  <a:close/>
                  <a:moveTo>
                    <a:pt x="1839031" y="802822"/>
                  </a:moveTo>
                  <a:cubicBezTo>
                    <a:pt x="1734808" y="802822"/>
                    <a:pt x="1634285" y="818826"/>
                    <a:pt x="1539738" y="848536"/>
                  </a:cubicBezTo>
                  <a:lnTo>
                    <a:pt x="1497492" y="864156"/>
                  </a:lnTo>
                  <a:lnTo>
                    <a:pt x="1530174" y="896941"/>
                  </a:lnTo>
                  <a:cubicBezTo>
                    <a:pt x="1590527" y="952297"/>
                    <a:pt x="1655217" y="1002924"/>
                    <a:pt x="1723667" y="1048242"/>
                  </a:cubicBezTo>
                  <a:lnTo>
                    <a:pt x="1765091" y="1073360"/>
                  </a:lnTo>
                  <a:lnTo>
                    <a:pt x="1787834" y="1058026"/>
                  </a:lnTo>
                  <a:cubicBezTo>
                    <a:pt x="1812364" y="1047651"/>
                    <a:pt x="1839334" y="1041913"/>
                    <a:pt x="1867644" y="1041913"/>
                  </a:cubicBezTo>
                  <a:cubicBezTo>
                    <a:pt x="1966729" y="1041913"/>
                    <a:pt x="2049399" y="1112198"/>
                    <a:pt x="2068519" y="1205631"/>
                  </a:cubicBezTo>
                  <a:lnTo>
                    <a:pt x="2069865" y="1218984"/>
                  </a:lnTo>
                  <a:lnTo>
                    <a:pt x="2174899" y="1251806"/>
                  </a:lnTo>
                  <a:cubicBezTo>
                    <a:pt x="2256094" y="1273569"/>
                    <a:pt x="2339900" y="1288863"/>
                    <a:pt x="2425742" y="1297108"/>
                  </a:cubicBezTo>
                  <a:lnTo>
                    <a:pt x="2538295" y="1302486"/>
                  </a:lnTo>
                  <a:lnTo>
                    <a:pt x="2535655" y="1249725"/>
                  </a:lnTo>
                  <a:cubicBezTo>
                    <a:pt x="2531623" y="1209661"/>
                    <a:pt x="2525625" y="1170184"/>
                    <a:pt x="2517759" y="1131394"/>
                  </a:cubicBezTo>
                  <a:lnTo>
                    <a:pt x="2497854" y="1053274"/>
                  </a:lnTo>
                  <a:lnTo>
                    <a:pt x="2371258" y="956458"/>
                  </a:lnTo>
                  <a:cubicBezTo>
                    <a:pt x="2216862" y="859087"/>
                    <a:pt x="2034451" y="802822"/>
                    <a:pt x="1839031" y="802822"/>
                  </a:cubicBezTo>
                  <a:close/>
                  <a:moveTo>
                    <a:pt x="540853" y="514986"/>
                  </a:moveTo>
                  <a:lnTo>
                    <a:pt x="525712" y="528873"/>
                  </a:lnTo>
                  <a:cubicBezTo>
                    <a:pt x="311998" y="744539"/>
                    <a:pt x="179814" y="1042480"/>
                    <a:pt x="179814" y="1371575"/>
                  </a:cubicBezTo>
                  <a:cubicBezTo>
                    <a:pt x="179814" y="1741808"/>
                    <a:pt x="347110" y="2072609"/>
                    <a:pt x="609577" y="2291196"/>
                  </a:cubicBezTo>
                  <a:lnTo>
                    <a:pt x="629751" y="2306419"/>
                  </a:lnTo>
                  <a:lnTo>
                    <a:pt x="627186" y="2300879"/>
                  </a:lnTo>
                  <a:cubicBezTo>
                    <a:pt x="568888" y="2151864"/>
                    <a:pt x="536863" y="1989512"/>
                    <a:pt x="536863" y="1819620"/>
                  </a:cubicBezTo>
                  <a:cubicBezTo>
                    <a:pt x="536863" y="1774316"/>
                    <a:pt x="539140" y="1729548"/>
                    <a:pt x="543586" y="1685426"/>
                  </a:cubicBezTo>
                  <a:lnTo>
                    <a:pt x="561714" y="1565698"/>
                  </a:lnTo>
                  <a:lnTo>
                    <a:pt x="548721" y="1554978"/>
                  </a:lnTo>
                  <a:cubicBezTo>
                    <a:pt x="487320" y="1493576"/>
                    <a:pt x="449342" y="1408750"/>
                    <a:pt x="449342" y="1315054"/>
                  </a:cubicBezTo>
                  <a:cubicBezTo>
                    <a:pt x="449342" y="1221358"/>
                    <a:pt x="487320" y="1136533"/>
                    <a:pt x="548721" y="1075131"/>
                  </a:cubicBezTo>
                  <a:lnTo>
                    <a:pt x="586510" y="1043953"/>
                  </a:lnTo>
                  <a:lnTo>
                    <a:pt x="557759" y="931249"/>
                  </a:lnTo>
                  <a:cubicBezTo>
                    <a:pt x="540412" y="845808"/>
                    <a:pt x="531303" y="757344"/>
                    <a:pt x="531303" y="666735"/>
                  </a:cubicBezTo>
                  <a:cubicBezTo>
                    <a:pt x="531303" y="632757"/>
                    <a:pt x="532584" y="599081"/>
                    <a:pt x="535100" y="565752"/>
                  </a:cubicBezTo>
                  <a:close/>
                  <a:moveTo>
                    <a:pt x="870476" y="288355"/>
                  </a:moveTo>
                  <a:lnTo>
                    <a:pt x="797863" y="323653"/>
                  </a:lnTo>
                  <a:lnTo>
                    <a:pt x="747285" y="354661"/>
                  </a:lnTo>
                  <a:lnTo>
                    <a:pt x="726331" y="436900"/>
                  </a:lnTo>
                  <a:cubicBezTo>
                    <a:pt x="711277" y="511139"/>
                    <a:pt x="703371" y="588006"/>
                    <a:pt x="703371" y="666735"/>
                  </a:cubicBezTo>
                  <a:cubicBezTo>
                    <a:pt x="703371" y="725782"/>
                    <a:pt x="707818" y="783782"/>
                    <a:pt x="716392" y="840411"/>
                  </a:cubicBezTo>
                  <a:lnTo>
                    <a:pt x="748231" y="979825"/>
                  </a:lnTo>
                  <a:lnTo>
                    <a:pt x="788645" y="975751"/>
                  </a:lnTo>
                  <a:lnTo>
                    <a:pt x="837858" y="980712"/>
                  </a:lnTo>
                  <a:lnTo>
                    <a:pt x="918259" y="891546"/>
                  </a:lnTo>
                  <a:cubicBezTo>
                    <a:pt x="947715" y="861857"/>
                    <a:pt x="978575" y="833583"/>
                    <a:pt x="1010731" y="806835"/>
                  </a:cubicBezTo>
                  <a:lnTo>
                    <a:pt x="1091088" y="746269"/>
                  </a:lnTo>
                  <a:lnTo>
                    <a:pt x="1090355" y="745257"/>
                  </a:lnTo>
                  <a:cubicBezTo>
                    <a:pt x="1017972" y="637265"/>
                    <a:pt x="956882" y="520950"/>
                    <a:pt x="908795" y="398035"/>
                  </a:cubicBezTo>
                  <a:close/>
                  <a:moveTo>
                    <a:pt x="1360783" y="179814"/>
                  </a:moveTo>
                  <a:cubicBezTo>
                    <a:pt x="1279254" y="179814"/>
                    <a:pt x="1199655" y="188151"/>
                    <a:pt x="1122777" y="204027"/>
                  </a:cubicBezTo>
                  <a:lnTo>
                    <a:pt x="1095649" y="211066"/>
                  </a:lnTo>
                  <a:lnTo>
                    <a:pt x="1107447" y="252895"/>
                  </a:lnTo>
                  <a:cubicBezTo>
                    <a:pt x="1146623" y="366253"/>
                    <a:pt x="1198334" y="473680"/>
                    <a:pt x="1260905" y="573486"/>
                  </a:cubicBezTo>
                  <a:lnTo>
                    <a:pt x="1297851" y="626931"/>
                  </a:lnTo>
                  <a:lnTo>
                    <a:pt x="1332168" y="610267"/>
                  </a:lnTo>
                  <a:cubicBezTo>
                    <a:pt x="1487958" y="543852"/>
                    <a:pt x="1659240" y="507125"/>
                    <a:pt x="1839031" y="507125"/>
                  </a:cubicBezTo>
                  <a:cubicBezTo>
                    <a:pt x="1965448" y="507125"/>
                    <a:pt x="2087657" y="525282"/>
                    <a:pt x="2203231" y="559150"/>
                  </a:cubicBezTo>
                  <a:lnTo>
                    <a:pt x="2233085" y="570212"/>
                  </a:lnTo>
                  <a:lnTo>
                    <a:pt x="2195854" y="528873"/>
                  </a:lnTo>
                  <a:cubicBezTo>
                    <a:pt x="1982141" y="313207"/>
                    <a:pt x="1686899" y="179814"/>
                    <a:pt x="1360783" y="179814"/>
                  </a:cubicBezTo>
                  <a:close/>
                  <a:moveTo>
                    <a:pt x="1360783" y="0"/>
                  </a:moveTo>
                  <a:cubicBezTo>
                    <a:pt x="2112323" y="0"/>
                    <a:pt x="2721566" y="614075"/>
                    <a:pt x="2721566" y="1371575"/>
                  </a:cubicBezTo>
                  <a:cubicBezTo>
                    <a:pt x="2721566" y="2129075"/>
                    <a:pt x="2112323" y="2743150"/>
                    <a:pt x="1360783" y="2743150"/>
                  </a:cubicBezTo>
                  <a:cubicBezTo>
                    <a:pt x="609243" y="2743150"/>
                    <a:pt x="0" y="2129075"/>
                    <a:pt x="0" y="1371575"/>
                  </a:cubicBezTo>
                  <a:cubicBezTo>
                    <a:pt x="0" y="898138"/>
                    <a:pt x="237985" y="480726"/>
                    <a:pt x="599956" y="234244"/>
                  </a:cubicBezTo>
                  <a:lnTo>
                    <a:pt x="605849" y="230636"/>
                  </a:lnTo>
                  <a:lnTo>
                    <a:pt x="664406" y="194779"/>
                  </a:lnTo>
                  <a:lnTo>
                    <a:pt x="712153" y="165541"/>
                  </a:lnTo>
                  <a:cubicBezTo>
                    <a:pt x="904967" y="59968"/>
                    <a:pt x="1125927" y="0"/>
                    <a:pt x="1360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143425" lIns="179275" spcFirstLastPara="1" rIns="179275" wrap="square" tIns="143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8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6" name="Google Shape;296;g1380da929ea_3_95"/>
          <p:cNvGrpSpPr/>
          <p:nvPr/>
        </p:nvGrpSpPr>
        <p:grpSpPr>
          <a:xfrm>
            <a:off x="4494159" y="2445691"/>
            <a:ext cx="545927" cy="545927"/>
            <a:chOff x="372628" y="2473035"/>
            <a:chExt cx="691781" cy="691781"/>
          </a:xfrm>
        </p:grpSpPr>
        <p:sp>
          <p:nvSpPr>
            <p:cNvPr id="297" name="Google Shape;297;g1380da929ea_3_95"/>
            <p:cNvSpPr/>
            <p:nvPr/>
          </p:nvSpPr>
          <p:spPr>
            <a:xfrm>
              <a:off x="372628" y="2473035"/>
              <a:ext cx="691781" cy="6917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b" bIns="44800" lIns="67225" spcFirstLastPara="1" rIns="67225" wrap="square" tIns="44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588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Devices</a:t>
              </a:r>
              <a:endParaRPr/>
            </a:p>
          </p:txBody>
        </p:sp>
        <p:grpSp>
          <p:nvGrpSpPr>
            <p:cNvPr id="298" name="Google Shape;298;g1380da929ea_3_95"/>
            <p:cNvGrpSpPr/>
            <p:nvPr/>
          </p:nvGrpSpPr>
          <p:grpSpPr>
            <a:xfrm>
              <a:off x="476130" y="2594121"/>
              <a:ext cx="496449" cy="266646"/>
              <a:chOff x="2769908" y="1409697"/>
              <a:chExt cx="1965321" cy="1055586"/>
            </a:xfrm>
          </p:grpSpPr>
          <p:sp>
            <p:nvSpPr>
              <p:cNvPr id="299" name="Google Shape;299;g1380da929ea_3_95"/>
              <p:cNvSpPr/>
              <p:nvPr/>
            </p:nvSpPr>
            <p:spPr>
              <a:xfrm>
                <a:off x="3138523" y="1744049"/>
                <a:ext cx="998085" cy="721234"/>
              </a:xfrm>
              <a:custGeom>
                <a:rect b="b" l="l" r="r" t="t"/>
                <a:pathLst>
                  <a:path extrusionOk="0" h="721233" w="997825">
                    <a:moveTo>
                      <a:pt x="386303" y="632863"/>
                    </a:moveTo>
                    <a:lnTo>
                      <a:pt x="361994" y="673949"/>
                    </a:lnTo>
                    <a:lnTo>
                      <a:pt x="635830" y="673949"/>
                    </a:lnTo>
                    <a:lnTo>
                      <a:pt x="611521" y="632863"/>
                    </a:lnTo>
                    <a:close/>
                    <a:moveTo>
                      <a:pt x="74549" y="554146"/>
                    </a:moveTo>
                    <a:lnTo>
                      <a:pt x="923276" y="554146"/>
                    </a:lnTo>
                    <a:lnTo>
                      <a:pt x="997825" y="680147"/>
                    </a:lnTo>
                    <a:lnTo>
                      <a:pt x="997380" y="680147"/>
                    </a:lnTo>
                    <a:lnTo>
                      <a:pt x="997380" y="721233"/>
                    </a:lnTo>
                    <a:lnTo>
                      <a:pt x="443" y="721233"/>
                    </a:lnTo>
                    <a:lnTo>
                      <a:pt x="443" y="680147"/>
                    </a:lnTo>
                    <a:lnTo>
                      <a:pt x="0" y="680147"/>
                    </a:lnTo>
                    <a:close/>
                    <a:moveTo>
                      <a:pt x="107888" y="28997"/>
                    </a:moveTo>
                    <a:lnTo>
                      <a:pt x="107888" y="517611"/>
                    </a:lnTo>
                    <a:lnTo>
                      <a:pt x="889938" y="517611"/>
                    </a:lnTo>
                    <a:lnTo>
                      <a:pt x="889938" y="28997"/>
                    </a:lnTo>
                    <a:close/>
                    <a:moveTo>
                      <a:pt x="102530" y="0"/>
                    </a:moveTo>
                    <a:lnTo>
                      <a:pt x="895294" y="0"/>
                    </a:lnTo>
                    <a:cubicBezTo>
                      <a:pt x="909799" y="0"/>
                      <a:pt x="921556" y="11760"/>
                      <a:pt x="921556" y="26269"/>
                    </a:cubicBezTo>
                    <a:lnTo>
                      <a:pt x="921556" y="541850"/>
                    </a:lnTo>
                    <a:lnTo>
                      <a:pt x="76268" y="541850"/>
                    </a:lnTo>
                    <a:lnTo>
                      <a:pt x="76268" y="26269"/>
                    </a:lnTo>
                    <a:cubicBezTo>
                      <a:pt x="76268" y="11760"/>
                      <a:pt x="88025" y="0"/>
                      <a:pt x="1025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588" u="none" cap="none" strike="noStrike">
                  <a:solidFill>
                    <a:schemeClr val="accent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0" name="Google Shape;300;g1380da929ea_3_95"/>
              <p:cNvSpPr/>
              <p:nvPr/>
            </p:nvSpPr>
            <p:spPr>
              <a:xfrm>
                <a:off x="2769908" y="1409697"/>
                <a:ext cx="368615" cy="648352"/>
              </a:xfrm>
              <a:custGeom>
                <a:rect b="b" l="l" r="r" t="t"/>
                <a:pathLst>
                  <a:path extrusionOk="0" h="6434945" w="3657600">
                    <a:moveTo>
                      <a:pt x="1828801" y="5761924"/>
                    </a:moveTo>
                    <a:cubicBezTo>
                      <a:pt x="1694209" y="5761924"/>
                      <a:pt x="1585101" y="5871032"/>
                      <a:pt x="1585101" y="6005624"/>
                    </a:cubicBezTo>
                    <a:cubicBezTo>
                      <a:pt x="1585101" y="6140216"/>
                      <a:pt x="1694209" y="6249324"/>
                      <a:pt x="1828801" y="6249324"/>
                    </a:cubicBezTo>
                    <a:cubicBezTo>
                      <a:pt x="1963393" y="6249324"/>
                      <a:pt x="2072501" y="6140216"/>
                      <a:pt x="2072501" y="6005624"/>
                    </a:cubicBezTo>
                    <a:cubicBezTo>
                      <a:pt x="2072501" y="5871032"/>
                      <a:pt x="1963393" y="5761924"/>
                      <a:pt x="1828801" y="5761924"/>
                    </a:cubicBezTo>
                    <a:close/>
                    <a:moveTo>
                      <a:pt x="367260" y="607233"/>
                    </a:moveTo>
                    <a:lnTo>
                      <a:pt x="367260" y="5543030"/>
                    </a:lnTo>
                    <a:lnTo>
                      <a:pt x="3290341" y="5543030"/>
                    </a:lnTo>
                    <a:lnTo>
                      <a:pt x="3290341" y="607233"/>
                    </a:lnTo>
                    <a:close/>
                    <a:moveTo>
                      <a:pt x="1097280" y="257182"/>
                    </a:moveTo>
                    <a:cubicBezTo>
                      <a:pt x="1072030" y="257182"/>
                      <a:pt x="1051560" y="277652"/>
                      <a:pt x="1051560" y="302902"/>
                    </a:cubicBezTo>
                    <a:cubicBezTo>
                      <a:pt x="1051560" y="328152"/>
                      <a:pt x="1072030" y="348622"/>
                      <a:pt x="1097280" y="348622"/>
                    </a:cubicBezTo>
                    <a:lnTo>
                      <a:pt x="2560320" y="348622"/>
                    </a:lnTo>
                    <a:cubicBezTo>
                      <a:pt x="2585570" y="348622"/>
                      <a:pt x="2606040" y="328152"/>
                      <a:pt x="2606040" y="302902"/>
                    </a:cubicBezTo>
                    <a:cubicBezTo>
                      <a:pt x="2606040" y="277652"/>
                      <a:pt x="2585570" y="257182"/>
                      <a:pt x="2560320" y="257182"/>
                    </a:cubicBezTo>
                    <a:close/>
                    <a:moveTo>
                      <a:pt x="609612" y="0"/>
                    </a:moveTo>
                    <a:lnTo>
                      <a:pt x="3047988" y="0"/>
                    </a:lnTo>
                    <a:cubicBezTo>
                      <a:pt x="3384667" y="0"/>
                      <a:pt x="3657600" y="272933"/>
                      <a:pt x="3657600" y="609612"/>
                    </a:cubicBezTo>
                    <a:lnTo>
                      <a:pt x="3657600" y="5825333"/>
                    </a:lnTo>
                    <a:cubicBezTo>
                      <a:pt x="3657600" y="6162012"/>
                      <a:pt x="3384667" y="6434945"/>
                      <a:pt x="3047988" y="6434945"/>
                    </a:cubicBezTo>
                    <a:lnTo>
                      <a:pt x="609612" y="6434945"/>
                    </a:lnTo>
                    <a:cubicBezTo>
                      <a:pt x="272933" y="6434945"/>
                      <a:pt x="0" y="6162012"/>
                      <a:pt x="0" y="5825333"/>
                    </a:cubicBezTo>
                    <a:lnTo>
                      <a:pt x="0" y="609612"/>
                    </a:lnTo>
                    <a:cubicBezTo>
                      <a:pt x="0" y="272933"/>
                      <a:pt x="272933" y="0"/>
                      <a:pt x="6096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b" bIns="89625" lIns="89625" spcFirstLastPara="1" rIns="44800" wrap="square" tIns="44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588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1" name="Google Shape;301;g1380da929ea_3_95"/>
              <p:cNvSpPr/>
              <p:nvPr/>
            </p:nvSpPr>
            <p:spPr>
              <a:xfrm rot="-5400000">
                <a:off x="4229657" y="1440678"/>
                <a:ext cx="404402" cy="606741"/>
              </a:xfrm>
              <a:custGeom>
                <a:rect b="b" l="l" r="r" t="t"/>
                <a:pathLst>
                  <a:path extrusionOk="0" h="4658497" w="3286897">
                    <a:moveTo>
                      <a:pt x="1600200" y="4382531"/>
                    </a:moveTo>
                    <a:cubicBezTo>
                      <a:pt x="1600200" y="4367744"/>
                      <a:pt x="1588213" y="4355757"/>
                      <a:pt x="1573426" y="4355757"/>
                    </a:cubicBezTo>
                    <a:lnTo>
                      <a:pt x="811428" y="4355757"/>
                    </a:lnTo>
                    <a:cubicBezTo>
                      <a:pt x="796641" y="4355757"/>
                      <a:pt x="784654" y="4367744"/>
                      <a:pt x="784654" y="4382531"/>
                    </a:cubicBezTo>
                    <a:lnTo>
                      <a:pt x="784654" y="4489621"/>
                    </a:lnTo>
                    <a:cubicBezTo>
                      <a:pt x="784654" y="4504408"/>
                      <a:pt x="796641" y="4516395"/>
                      <a:pt x="811428" y="4516395"/>
                    </a:cubicBezTo>
                    <a:lnTo>
                      <a:pt x="1573426" y="4516395"/>
                    </a:lnTo>
                    <a:cubicBezTo>
                      <a:pt x="1588213" y="4516395"/>
                      <a:pt x="1600200" y="4504408"/>
                      <a:pt x="1600200" y="4489621"/>
                    </a:cubicBezTo>
                    <a:close/>
                    <a:moveTo>
                      <a:pt x="2502243" y="4382531"/>
                    </a:moveTo>
                    <a:cubicBezTo>
                      <a:pt x="2502243" y="4367744"/>
                      <a:pt x="2490256" y="4355757"/>
                      <a:pt x="2475469" y="4355757"/>
                    </a:cubicBezTo>
                    <a:lnTo>
                      <a:pt x="1713471" y="4355757"/>
                    </a:lnTo>
                    <a:cubicBezTo>
                      <a:pt x="1698684" y="4355757"/>
                      <a:pt x="1686697" y="4367744"/>
                      <a:pt x="1686697" y="4382531"/>
                    </a:cubicBezTo>
                    <a:lnTo>
                      <a:pt x="1686697" y="4489621"/>
                    </a:lnTo>
                    <a:cubicBezTo>
                      <a:pt x="1686697" y="4504408"/>
                      <a:pt x="1698684" y="4516395"/>
                      <a:pt x="1713471" y="4516395"/>
                    </a:cubicBezTo>
                    <a:lnTo>
                      <a:pt x="2475469" y="4516395"/>
                    </a:lnTo>
                    <a:cubicBezTo>
                      <a:pt x="2490256" y="4516395"/>
                      <a:pt x="2502243" y="4504408"/>
                      <a:pt x="2502243" y="4489621"/>
                    </a:cubicBezTo>
                    <a:close/>
                    <a:moveTo>
                      <a:pt x="3021231" y="480896"/>
                    </a:moveTo>
                    <a:cubicBezTo>
                      <a:pt x="3021231" y="375524"/>
                      <a:pt x="2935811" y="290104"/>
                      <a:pt x="2830439" y="290104"/>
                    </a:cubicBezTo>
                    <a:lnTo>
                      <a:pt x="444108" y="290104"/>
                    </a:lnTo>
                    <a:cubicBezTo>
                      <a:pt x="338736" y="290104"/>
                      <a:pt x="253316" y="375524"/>
                      <a:pt x="253316" y="480896"/>
                    </a:cubicBezTo>
                    <a:lnTo>
                      <a:pt x="253316" y="4029043"/>
                    </a:lnTo>
                    <a:cubicBezTo>
                      <a:pt x="253316" y="4134415"/>
                      <a:pt x="338736" y="4219835"/>
                      <a:pt x="444108" y="4219835"/>
                    </a:cubicBezTo>
                    <a:lnTo>
                      <a:pt x="2830439" y="4219835"/>
                    </a:lnTo>
                    <a:cubicBezTo>
                      <a:pt x="2935811" y="4219835"/>
                      <a:pt x="3021231" y="4134415"/>
                      <a:pt x="3021231" y="4029043"/>
                    </a:cubicBezTo>
                    <a:close/>
                    <a:moveTo>
                      <a:pt x="3286897" y="226566"/>
                    </a:moveTo>
                    <a:lnTo>
                      <a:pt x="3286897" y="4431931"/>
                    </a:lnTo>
                    <a:cubicBezTo>
                      <a:pt x="3286897" y="4557060"/>
                      <a:pt x="3185460" y="4658497"/>
                      <a:pt x="3060331" y="4658497"/>
                    </a:cubicBezTo>
                    <a:lnTo>
                      <a:pt x="226566" y="4658497"/>
                    </a:lnTo>
                    <a:cubicBezTo>
                      <a:pt x="101437" y="4658497"/>
                      <a:pt x="0" y="4557060"/>
                      <a:pt x="0" y="4431931"/>
                    </a:cubicBezTo>
                    <a:lnTo>
                      <a:pt x="0" y="226566"/>
                    </a:lnTo>
                    <a:cubicBezTo>
                      <a:pt x="0" y="101437"/>
                      <a:pt x="101437" y="0"/>
                      <a:pt x="226566" y="0"/>
                    </a:cubicBezTo>
                    <a:lnTo>
                      <a:pt x="3060331" y="0"/>
                    </a:lnTo>
                    <a:cubicBezTo>
                      <a:pt x="3185460" y="0"/>
                      <a:pt x="3286897" y="101437"/>
                      <a:pt x="3286897" y="2265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4800" lIns="89625" spcFirstLastPara="1" rIns="89625" wrap="square" tIns="44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588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302" name="Google Shape;302;g1380da929ea_3_95"/>
          <p:cNvGrpSpPr/>
          <p:nvPr/>
        </p:nvGrpSpPr>
        <p:grpSpPr>
          <a:xfrm>
            <a:off x="3361552" y="3443780"/>
            <a:ext cx="545927" cy="545927"/>
            <a:chOff x="1103397" y="3187789"/>
            <a:chExt cx="691781" cy="691781"/>
          </a:xfrm>
        </p:grpSpPr>
        <p:sp>
          <p:nvSpPr>
            <p:cNvPr id="303" name="Google Shape;303;g1380da929ea_3_95"/>
            <p:cNvSpPr/>
            <p:nvPr/>
          </p:nvSpPr>
          <p:spPr>
            <a:xfrm>
              <a:off x="1103397" y="3187789"/>
              <a:ext cx="691781" cy="6917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b" bIns="44800" lIns="67225" spcFirstLastPara="1" rIns="67225" wrap="square" tIns="44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588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Relational</a:t>
              </a:r>
              <a:endParaRPr b="0" i="0" sz="5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4" name="Google Shape;304;g1380da929ea_3_95"/>
            <p:cNvGrpSpPr/>
            <p:nvPr/>
          </p:nvGrpSpPr>
          <p:grpSpPr>
            <a:xfrm>
              <a:off x="1304674" y="3262655"/>
              <a:ext cx="289229" cy="318346"/>
              <a:chOff x="9677938" y="4380341"/>
              <a:chExt cx="180750" cy="203154"/>
            </a:xfrm>
          </p:grpSpPr>
          <p:sp>
            <p:nvSpPr>
              <p:cNvPr id="305" name="Google Shape;305;g1380da929ea_3_95"/>
              <p:cNvSpPr/>
              <p:nvPr/>
            </p:nvSpPr>
            <p:spPr>
              <a:xfrm>
                <a:off x="9677938" y="4380341"/>
                <a:ext cx="180750" cy="203154"/>
              </a:xfrm>
              <a:custGeom>
                <a:rect b="b" l="l" r="r" t="t"/>
                <a:pathLst>
                  <a:path extrusionOk="0" h="1195540" w="656000">
                    <a:moveTo>
                      <a:pt x="328000" y="0"/>
                    </a:moveTo>
                    <a:cubicBezTo>
                      <a:pt x="486505" y="0"/>
                      <a:pt x="618751" y="48159"/>
                      <a:pt x="649336" y="112180"/>
                    </a:cubicBezTo>
                    <a:lnTo>
                      <a:pt x="655412" y="137993"/>
                    </a:lnTo>
                    <a:lnTo>
                      <a:pt x="656000" y="137993"/>
                    </a:lnTo>
                    <a:lnTo>
                      <a:pt x="656000" y="140494"/>
                    </a:lnTo>
                    <a:lnTo>
                      <a:pt x="656000" y="1055046"/>
                    </a:lnTo>
                    <a:cubicBezTo>
                      <a:pt x="656000" y="1132639"/>
                      <a:pt x="509149" y="1195540"/>
                      <a:pt x="328000" y="1195540"/>
                    </a:cubicBezTo>
                    <a:cubicBezTo>
                      <a:pt x="146851" y="1195540"/>
                      <a:pt x="0" y="1132639"/>
                      <a:pt x="0" y="1055046"/>
                    </a:cubicBezTo>
                    <a:lnTo>
                      <a:pt x="0" y="140494"/>
                    </a:lnTo>
                    <a:lnTo>
                      <a:pt x="0" y="137993"/>
                    </a:lnTo>
                    <a:lnTo>
                      <a:pt x="589" y="137993"/>
                    </a:lnTo>
                    <a:lnTo>
                      <a:pt x="6664" y="112180"/>
                    </a:lnTo>
                    <a:cubicBezTo>
                      <a:pt x="37249" y="48159"/>
                      <a:pt x="169495" y="0"/>
                      <a:pt x="3280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588" u="none" cap="none" strike="noStrike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g1380da929ea_3_95"/>
              <p:cNvSpPr/>
              <p:nvPr/>
            </p:nvSpPr>
            <p:spPr>
              <a:xfrm>
                <a:off x="9692924" y="4389921"/>
                <a:ext cx="146753" cy="4038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588" u="none" cap="none" strike="noStrike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7" name="Google Shape;307;g1380da929ea_3_95"/>
          <p:cNvGrpSpPr/>
          <p:nvPr/>
        </p:nvGrpSpPr>
        <p:grpSpPr>
          <a:xfrm>
            <a:off x="4580104" y="3113519"/>
            <a:ext cx="545927" cy="545927"/>
            <a:chOff x="2551230" y="2464452"/>
            <a:chExt cx="691781" cy="691781"/>
          </a:xfrm>
        </p:grpSpPr>
        <p:sp>
          <p:nvSpPr>
            <p:cNvPr id="308" name="Google Shape;308;g1380da929ea_3_95"/>
            <p:cNvSpPr/>
            <p:nvPr/>
          </p:nvSpPr>
          <p:spPr>
            <a:xfrm>
              <a:off x="2551230" y="2464452"/>
              <a:ext cx="691781" cy="6917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b" bIns="44800" lIns="67225" spcFirstLastPara="1" rIns="67225" wrap="square" tIns="44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588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Sensors</a:t>
              </a:r>
              <a:endParaRPr b="0" i="0" sz="5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g1380da929ea_3_95"/>
            <p:cNvSpPr/>
            <p:nvPr/>
          </p:nvSpPr>
          <p:spPr>
            <a:xfrm>
              <a:off x="2761691" y="2548139"/>
              <a:ext cx="270860" cy="270787"/>
            </a:xfrm>
            <a:custGeom>
              <a:rect b="b" l="l" r="r" t="t"/>
              <a:pathLst>
                <a:path extrusionOk="0" h="914400" w="914400">
                  <a:moveTo>
                    <a:pt x="423625" y="642938"/>
                  </a:moveTo>
                  <a:lnTo>
                    <a:pt x="500064" y="720805"/>
                  </a:lnTo>
                  <a:lnTo>
                    <a:pt x="500064" y="770811"/>
                  </a:lnTo>
                  <a:lnTo>
                    <a:pt x="423625" y="770811"/>
                  </a:lnTo>
                  <a:close/>
                  <a:moveTo>
                    <a:pt x="651511" y="598647"/>
                  </a:moveTo>
                  <a:lnTo>
                    <a:pt x="656512" y="599361"/>
                  </a:lnTo>
                  <a:lnTo>
                    <a:pt x="660798" y="600076"/>
                  </a:lnTo>
                  <a:lnTo>
                    <a:pt x="664370" y="602219"/>
                  </a:lnTo>
                  <a:lnTo>
                    <a:pt x="667942" y="605076"/>
                  </a:lnTo>
                  <a:lnTo>
                    <a:pt x="671514" y="608648"/>
                  </a:lnTo>
                  <a:lnTo>
                    <a:pt x="673657" y="612935"/>
                  </a:lnTo>
                  <a:lnTo>
                    <a:pt x="675086" y="617221"/>
                  </a:lnTo>
                  <a:lnTo>
                    <a:pt x="675800" y="622221"/>
                  </a:lnTo>
                  <a:lnTo>
                    <a:pt x="675086" y="627222"/>
                  </a:lnTo>
                  <a:lnTo>
                    <a:pt x="673657" y="631508"/>
                  </a:lnTo>
                  <a:lnTo>
                    <a:pt x="671514" y="635080"/>
                  </a:lnTo>
                  <a:lnTo>
                    <a:pt x="667942" y="638652"/>
                  </a:lnTo>
                  <a:lnTo>
                    <a:pt x="664370" y="642224"/>
                  </a:lnTo>
                  <a:lnTo>
                    <a:pt x="660798" y="644367"/>
                  </a:lnTo>
                  <a:lnTo>
                    <a:pt x="656512" y="645796"/>
                  </a:lnTo>
                  <a:lnTo>
                    <a:pt x="651511" y="646510"/>
                  </a:lnTo>
                  <a:lnTo>
                    <a:pt x="646510" y="645796"/>
                  </a:lnTo>
                  <a:lnTo>
                    <a:pt x="642224" y="644367"/>
                  </a:lnTo>
                  <a:lnTo>
                    <a:pt x="637937" y="642224"/>
                  </a:lnTo>
                  <a:lnTo>
                    <a:pt x="634365" y="638652"/>
                  </a:lnTo>
                  <a:lnTo>
                    <a:pt x="631508" y="635080"/>
                  </a:lnTo>
                  <a:lnTo>
                    <a:pt x="629365" y="631508"/>
                  </a:lnTo>
                  <a:lnTo>
                    <a:pt x="628650" y="627222"/>
                  </a:lnTo>
                  <a:lnTo>
                    <a:pt x="627936" y="622221"/>
                  </a:lnTo>
                  <a:lnTo>
                    <a:pt x="628650" y="617221"/>
                  </a:lnTo>
                  <a:lnTo>
                    <a:pt x="629365" y="612935"/>
                  </a:lnTo>
                  <a:lnTo>
                    <a:pt x="631508" y="608648"/>
                  </a:lnTo>
                  <a:lnTo>
                    <a:pt x="634365" y="605076"/>
                  </a:lnTo>
                  <a:lnTo>
                    <a:pt x="637937" y="602219"/>
                  </a:lnTo>
                  <a:lnTo>
                    <a:pt x="642224" y="600076"/>
                  </a:lnTo>
                  <a:lnTo>
                    <a:pt x="646510" y="599361"/>
                  </a:lnTo>
                  <a:close/>
                  <a:moveTo>
                    <a:pt x="224314" y="447914"/>
                  </a:moveTo>
                  <a:lnTo>
                    <a:pt x="373619" y="600076"/>
                  </a:lnTo>
                  <a:lnTo>
                    <a:pt x="373619" y="770812"/>
                  </a:lnTo>
                  <a:lnTo>
                    <a:pt x="294323" y="770812"/>
                  </a:lnTo>
                  <a:lnTo>
                    <a:pt x="294323" y="568644"/>
                  </a:lnTo>
                  <a:lnTo>
                    <a:pt x="240030" y="568644"/>
                  </a:lnTo>
                  <a:lnTo>
                    <a:pt x="240030" y="768669"/>
                  </a:lnTo>
                  <a:lnTo>
                    <a:pt x="142161" y="769383"/>
                  </a:lnTo>
                  <a:lnTo>
                    <a:pt x="142161" y="696517"/>
                  </a:lnTo>
                  <a:lnTo>
                    <a:pt x="184309" y="696517"/>
                  </a:lnTo>
                  <a:lnTo>
                    <a:pt x="184309" y="642939"/>
                  </a:lnTo>
                  <a:lnTo>
                    <a:pt x="142161" y="642939"/>
                  </a:lnTo>
                  <a:lnTo>
                    <a:pt x="142161" y="565072"/>
                  </a:lnTo>
                  <a:lnTo>
                    <a:pt x="182166" y="565072"/>
                  </a:lnTo>
                  <a:lnTo>
                    <a:pt x="182166" y="518637"/>
                  </a:lnTo>
                  <a:lnTo>
                    <a:pt x="142161" y="518637"/>
                  </a:lnTo>
                  <a:lnTo>
                    <a:pt x="142161" y="448629"/>
                  </a:lnTo>
                  <a:close/>
                  <a:moveTo>
                    <a:pt x="272891" y="250746"/>
                  </a:moveTo>
                  <a:lnTo>
                    <a:pt x="278606" y="251461"/>
                  </a:lnTo>
                  <a:lnTo>
                    <a:pt x="282892" y="252889"/>
                  </a:lnTo>
                  <a:lnTo>
                    <a:pt x="286464" y="255032"/>
                  </a:lnTo>
                  <a:lnTo>
                    <a:pt x="290036" y="257890"/>
                  </a:lnTo>
                  <a:lnTo>
                    <a:pt x="292894" y="261462"/>
                  </a:lnTo>
                  <a:lnTo>
                    <a:pt x="295037" y="265034"/>
                  </a:lnTo>
                  <a:lnTo>
                    <a:pt x="296466" y="269320"/>
                  </a:lnTo>
                  <a:lnTo>
                    <a:pt x="297180" y="275035"/>
                  </a:lnTo>
                  <a:lnTo>
                    <a:pt x="296466" y="280036"/>
                  </a:lnTo>
                  <a:lnTo>
                    <a:pt x="295037" y="284322"/>
                  </a:lnTo>
                  <a:lnTo>
                    <a:pt x="292894" y="287894"/>
                  </a:lnTo>
                  <a:lnTo>
                    <a:pt x="290036" y="291466"/>
                  </a:lnTo>
                  <a:lnTo>
                    <a:pt x="286464" y="294323"/>
                  </a:lnTo>
                  <a:lnTo>
                    <a:pt x="282892" y="296466"/>
                  </a:lnTo>
                  <a:lnTo>
                    <a:pt x="278606" y="297181"/>
                  </a:lnTo>
                  <a:lnTo>
                    <a:pt x="272891" y="297895"/>
                  </a:lnTo>
                  <a:lnTo>
                    <a:pt x="267890" y="297181"/>
                  </a:lnTo>
                  <a:lnTo>
                    <a:pt x="263604" y="296466"/>
                  </a:lnTo>
                  <a:lnTo>
                    <a:pt x="260032" y="294323"/>
                  </a:lnTo>
                  <a:lnTo>
                    <a:pt x="256460" y="291466"/>
                  </a:lnTo>
                  <a:lnTo>
                    <a:pt x="253603" y="287894"/>
                  </a:lnTo>
                  <a:lnTo>
                    <a:pt x="251459" y="284322"/>
                  </a:lnTo>
                  <a:lnTo>
                    <a:pt x="250031" y="280036"/>
                  </a:lnTo>
                  <a:lnTo>
                    <a:pt x="249316" y="275035"/>
                  </a:lnTo>
                  <a:lnTo>
                    <a:pt x="250031" y="269320"/>
                  </a:lnTo>
                  <a:lnTo>
                    <a:pt x="251459" y="265034"/>
                  </a:lnTo>
                  <a:lnTo>
                    <a:pt x="253603" y="261462"/>
                  </a:lnTo>
                  <a:lnTo>
                    <a:pt x="256460" y="257890"/>
                  </a:lnTo>
                  <a:lnTo>
                    <a:pt x="260032" y="255032"/>
                  </a:lnTo>
                  <a:lnTo>
                    <a:pt x="263604" y="252889"/>
                  </a:lnTo>
                  <a:lnTo>
                    <a:pt x="267890" y="251461"/>
                  </a:lnTo>
                  <a:close/>
                  <a:moveTo>
                    <a:pt x="722947" y="147876"/>
                  </a:moveTo>
                  <a:lnTo>
                    <a:pt x="770811" y="147876"/>
                  </a:lnTo>
                  <a:lnTo>
                    <a:pt x="770811" y="227171"/>
                  </a:lnTo>
                  <a:lnTo>
                    <a:pt x="722947" y="227171"/>
                  </a:lnTo>
                  <a:close/>
                  <a:moveTo>
                    <a:pt x="554355" y="143589"/>
                  </a:moveTo>
                  <a:lnTo>
                    <a:pt x="672227" y="143589"/>
                  </a:lnTo>
                  <a:lnTo>
                    <a:pt x="672941" y="281464"/>
                  </a:lnTo>
                  <a:lnTo>
                    <a:pt x="772239" y="281464"/>
                  </a:lnTo>
                  <a:lnTo>
                    <a:pt x="772239" y="358616"/>
                  </a:lnTo>
                  <a:lnTo>
                    <a:pt x="722947" y="358616"/>
                  </a:lnTo>
                  <a:lnTo>
                    <a:pt x="722947" y="410051"/>
                  </a:lnTo>
                  <a:lnTo>
                    <a:pt x="772239" y="410051"/>
                  </a:lnTo>
                  <a:lnTo>
                    <a:pt x="772239" y="485775"/>
                  </a:lnTo>
                  <a:lnTo>
                    <a:pt x="722947" y="485775"/>
                  </a:lnTo>
                  <a:lnTo>
                    <a:pt x="722947" y="537210"/>
                  </a:lnTo>
                  <a:lnTo>
                    <a:pt x="772239" y="537210"/>
                  </a:lnTo>
                  <a:lnTo>
                    <a:pt x="772239" y="770811"/>
                  </a:lnTo>
                  <a:lnTo>
                    <a:pt x="677942" y="770811"/>
                  </a:lnTo>
                  <a:lnTo>
                    <a:pt x="677942" y="699374"/>
                  </a:lnTo>
                  <a:lnTo>
                    <a:pt x="682228" y="697945"/>
                  </a:lnTo>
                  <a:lnTo>
                    <a:pt x="686514" y="696516"/>
                  </a:lnTo>
                  <a:lnTo>
                    <a:pt x="690086" y="694373"/>
                  </a:lnTo>
                  <a:lnTo>
                    <a:pt x="694372" y="692230"/>
                  </a:lnTo>
                  <a:lnTo>
                    <a:pt x="697944" y="689372"/>
                  </a:lnTo>
                  <a:lnTo>
                    <a:pt x="702230" y="686515"/>
                  </a:lnTo>
                  <a:lnTo>
                    <a:pt x="705802" y="683657"/>
                  </a:lnTo>
                  <a:lnTo>
                    <a:pt x="709374" y="680800"/>
                  </a:lnTo>
                  <a:lnTo>
                    <a:pt x="714375" y="675085"/>
                  </a:lnTo>
                  <a:lnTo>
                    <a:pt x="719375" y="667941"/>
                  </a:lnTo>
                  <a:lnTo>
                    <a:pt x="722947" y="661512"/>
                  </a:lnTo>
                  <a:lnTo>
                    <a:pt x="726519" y="654368"/>
                  </a:lnTo>
                  <a:lnTo>
                    <a:pt x="728662" y="647938"/>
                  </a:lnTo>
                  <a:lnTo>
                    <a:pt x="730805" y="639366"/>
                  </a:lnTo>
                  <a:lnTo>
                    <a:pt x="732234" y="632222"/>
                  </a:lnTo>
                  <a:lnTo>
                    <a:pt x="732948" y="624364"/>
                  </a:lnTo>
                  <a:lnTo>
                    <a:pt x="732234" y="616506"/>
                  </a:lnTo>
                  <a:lnTo>
                    <a:pt x="730805" y="608648"/>
                  </a:lnTo>
                  <a:lnTo>
                    <a:pt x="728662" y="600790"/>
                  </a:lnTo>
                  <a:lnTo>
                    <a:pt x="726519" y="593646"/>
                  </a:lnTo>
                  <a:lnTo>
                    <a:pt x="722947" y="586502"/>
                  </a:lnTo>
                  <a:lnTo>
                    <a:pt x="719375" y="580073"/>
                  </a:lnTo>
                  <a:lnTo>
                    <a:pt x="714375" y="572929"/>
                  </a:lnTo>
                  <a:lnTo>
                    <a:pt x="709374" y="567214"/>
                  </a:lnTo>
                  <a:lnTo>
                    <a:pt x="705802" y="563642"/>
                  </a:lnTo>
                  <a:lnTo>
                    <a:pt x="702230" y="560785"/>
                  </a:lnTo>
                  <a:lnTo>
                    <a:pt x="697230" y="557927"/>
                  </a:lnTo>
                  <a:lnTo>
                    <a:pt x="693658" y="555070"/>
                  </a:lnTo>
                  <a:lnTo>
                    <a:pt x="689372" y="552927"/>
                  </a:lnTo>
                  <a:lnTo>
                    <a:pt x="685085" y="550783"/>
                  </a:lnTo>
                  <a:lnTo>
                    <a:pt x="680085" y="549355"/>
                  </a:lnTo>
                  <a:lnTo>
                    <a:pt x="675799" y="547211"/>
                  </a:lnTo>
                  <a:lnTo>
                    <a:pt x="675084" y="464344"/>
                  </a:lnTo>
                  <a:lnTo>
                    <a:pt x="554355" y="345757"/>
                  </a:lnTo>
                  <a:close/>
                  <a:moveTo>
                    <a:pt x="507920" y="143589"/>
                  </a:moveTo>
                  <a:lnTo>
                    <a:pt x="507920" y="305752"/>
                  </a:lnTo>
                  <a:lnTo>
                    <a:pt x="420766" y="218598"/>
                  </a:lnTo>
                  <a:lnTo>
                    <a:pt x="420766" y="144303"/>
                  </a:lnTo>
                  <a:close/>
                  <a:moveTo>
                    <a:pt x="371476" y="143589"/>
                  </a:moveTo>
                  <a:lnTo>
                    <a:pt x="371476" y="231457"/>
                  </a:lnTo>
                  <a:lnTo>
                    <a:pt x="634366" y="497205"/>
                  </a:lnTo>
                  <a:lnTo>
                    <a:pt x="634366" y="547211"/>
                  </a:lnTo>
                  <a:lnTo>
                    <a:pt x="622221" y="551498"/>
                  </a:lnTo>
                  <a:lnTo>
                    <a:pt x="610791" y="557213"/>
                  </a:lnTo>
                  <a:lnTo>
                    <a:pt x="600076" y="565071"/>
                  </a:lnTo>
                  <a:lnTo>
                    <a:pt x="591503" y="574358"/>
                  </a:lnTo>
                  <a:lnTo>
                    <a:pt x="584360" y="585788"/>
                  </a:lnTo>
                  <a:lnTo>
                    <a:pt x="577930" y="597218"/>
                  </a:lnTo>
                  <a:lnTo>
                    <a:pt x="575073" y="610791"/>
                  </a:lnTo>
                  <a:lnTo>
                    <a:pt x="573644" y="624364"/>
                  </a:lnTo>
                  <a:lnTo>
                    <a:pt x="574358" y="632222"/>
                  </a:lnTo>
                  <a:lnTo>
                    <a:pt x="575073" y="639366"/>
                  </a:lnTo>
                  <a:lnTo>
                    <a:pt x="577216" y="647938"/>
                  </a:lnTo>
                  <a:lnTo>
                    <a:pt x="580073" y="654368"/>
                  </a:lnTo>
                  <a:lnTo>
                    <a:pt x="582931" y="661512"/>
                  </a:lnTo>
                  <a:lnTo>
                    <a:pt x="587217" y="667941"/>
                  </a:lnTo>
                  <a:lnTo>
                    <a:pt x="591503" y="675085"/>
                  </a:lnTo>
                  <a:lnTo>
                    <a:pt x="596504" y="680800"/>
                  </a:lnTo>
                  <a:lnTo>
                    <a:pt x="600790" y="684372"/>
                  </a:lnTo>
                  <a:lnTo>
                    <a:pt x="605076" y="687944"/>
                  </a:lnTo>
                  <a:lnTo>
                    <a:pt x="609363" y="691515"/>
                  </a:lnTo>
                  <a:lnTo>
                    <a:pt x="615078" y="694373"/>
                  </a:lnTo>
                  <a:lnTo>
                    <a:pt x="620078" y="697230"/>
                  </a:lnTo>
                  <a:lnTo>
                    <a:pt x="625793" y="699374"/>
                  </a:lnTo>
                  <a:lnTo>
                    <a:pt x="630794" y="700802"/>
                  </a:lnTo>
                  <a:lnTo>
                    <a:pt x="636509" y="702945"/>
                  </a:lnTo>
                  <a:lnTo>
                    <a:pt x="636509" y="770811"/>
                  </a:lnTo>
                  <a:lnTo>
                    <a:pt x="551498" y="770811"/>
                  </a:lnTo>
                  <a:lnTo>
                    <a:pt x="551498" y="705089"/>
                  </a:lnTo>
                  <a:lnTo>
                    <a:pt x="240745" y="396478"/>
                  </a:lnTo>
                  <a:lnTo>
                    <a:pt x="142161" y="396478"/>
                  </a:lnTo>
                  <a:lnTo>
                    <a:pt x="142161" y="144303"/>
                  </a:lnTo>
                  <a:lnTo>
                    <a:pt x="247174" y="144303"/>
                  </a:lnTo>
                  <a:lnTo>
                    <a:pt x="247174" y="200739"/>
                  </a:lnTo>
                  <a:lnTo>
                    <a:pt x="236458" y="205025"/>
                  </a:lnTo>
                  <a:lnTo>
                    <a:pt x="227171" y="212169"/>
                  </a:lnTo>
                  <a:lnTo>
                    <a:pt x="218599" y="220027"/>
                  </a:lnTo>
                  <a:lnTo>
                    <a:pt x="210741" y="228600"/>
                  </a:lnTo>
                  <a:lnTo>
                    <a:pt x="204311" y="239315"/>
                  </a:lnTo>
                  <a:lnTo>
                    <a:pt x="199311" y="251460"/>
                  </a:lnTo>
                  <a:lnTo>
                    <a:pt x="196453" y="263604"/>
                  </a:lnTo>
                  <a:lnTo>
                    <a:pt x="195025" y="277177"/>
                  </a:lnTo>
                  <a:lnTo>
                    <a:pt x="195739" y="285036"/>
                  </a:lnTo>
                  <a:lnTo>
                    <a:pt x="196453" y="292894"/>
                  </a:lnTo>
                  <a:lnTo>
                    <a:pt x="198596" y="300037"/>
                  </a:lnTo>
                  <a:lnTo>
                    <a:pt x="200740" y="307896"/>
                  </a:lnTo>
                  <a:lnTo>
                    <a:pt x="204311" y="315039"/>
                  </a:lnTo>
                  <a:lnTo>
                    <a:pt x="207883" y="321469"/>
                  </a:lnTo>
                  <a:lnTo>
                    <a:pt x="212884" y="327898"/>
                  </a:lnTo>
                  <a:lnTo>
                    <a:pt x="218599" y="333613"/>
                  </a:lnTo>
                  <a:lnTo>
                    <a:pt x="224314" y="339328"/>
                  </a:lnTo>
                  <a:lnTo>
                    <a:pt x="230029" y="343614"/>
                  </a:lnTo>
                  <a:lnTo>
                    <a:pt x="237173" y="347901"/>
                  </a:lnTo>
                  <a:lnTo>
                    <a:pt x="243602" y="350758"/>
                  </a:lnTo>
                  <a:lnTo>
                    <a:pt x="251461" y="353616"/>
                  </a:lnTo>
                  <a:lnTo>
                    <a:pt x="259319" y="355759"/>
                  </a:lnTo>
                  <a:lnTo>
                    <a:pt x="266463" y="356473"/>
                  </a:lnTo>
                  <a:lnTo>
                    <a:pt x="274321" y="357188"/>
                  </a:lnTo>
                  <a:lnTo>
                    <a:pt x="280750" y="357188"/>
                  </a:lnTo>
                  <a:lnTo>
                    <a:pt x="286465" y="356473"/>
                  </a:lnTo>
                  <a:lnTo>
                    <a:pt x="291466" y="355759"/>
                  </a:lnTo>
                  <a:lnTo>
                    <a:pt x="297181" y="354330"/>
                  </a:lnTo>
                  <a:lnTo>
                    <a:pt x="302181" y="352187"/>
                  </a:lnTo>
                  <a:lnTo>
                    <a:pt x="307896" y="350044"/>
                  </a:lnTo>
                  <a:lnTo>
                    <a:pt x="312183" y="347901"/>
                  </a:lnTo>
                  <a:lnTo>
                    <a:pt x="317183" y="345043"/>
                  </a:lnTo>
                  <a:lnTo>
                    <a:pt x="540068" y="567214"/>
                  </a:lnTo>
                  <a:lnTo>
                    <a:pt x="537925" y="507921"/>
                  </a:lnTo>
                  <a:lnTo>
                    <a:pt x="345044" y="315039"/>
                  </a:lnTo>
                  <a:lnTo>
                    <a:pt x="348616" y="306467"/>
                  </a:lnTo>
                  <a:lnTo>
                    <a:pt x="352188" y="296466"/>
                  </a:lnTo>
                  <a:lnTo>
                    <a:pt x="353616" y="287179"/>
                  </a:lnTo>
                  <a:lnTo>
                    <a:pt x="354331" y="277177"/>
                  </a:lnTo>
                  <a:lnTo>
                    <a:pt x="353616" y="268605"/>
                  </a:lnTo>
                  <a:lnTo>
                    <a:pt x="352902" y="261461"/>
                  </a:lnTo>
                  <a:lnTo>
                    <a:pt x="350759" y="253603"/>
                  </a:lnTo>
                  <a:lnTo>
                    <a:pt x="348616" y="246459"/>
                  </a:lnTo>
                  <a:lnTo>
                    <a:pt x="345044" y="239315"/>
                  </a:lnTo>
                  <a:lnTo>
                    <a:pt x="341472" y="232886"/>
                  </a:lnTo>
                  <a:lnTo>
                    <a:pt x="336471" y="226456"/>
                  </a:lnTo>
                  <a:lnTo>
                    <a:pt x="330756" y="220741"/>
                  </a:lnTo>
                  <a:lnTo>
                    <a:pt x="327185" y="217170"/>
                  </a:lnTo>
                  <a:lnTo>
                    <a:pt x="322898" y="213598"/>
                  </a:lnTo>
                  <a:lnTo>
                    <a:pt x="318612" y="210026"/>
                  </a:lnTo>
                  <a:lnTo>
                    <a:pt x="313611" y="207168"/>
                  </a:lnTo>
                  <a:lnTo>
                    <a:pt x="309325" y="205025"/>
                  </a:lnTo>
                  <a:lnTo>
                    <a:pt x="303610" y="202882"/>
                  </a:lnTo>
                  <a:lnTo>
                    <a:pt x="298610" y="201453"/>
                  </a:lnTo>
                  <a:lnTo>
                    <a:pt x="293609" y="200025"/>
                  </a:lnTo>
                  <a:lnTo>
                    <a:pt x="293609" y="144303"/>
                  </a:lnTo>
                  <a:close/>
                  <a:moveTo>
                    <a:pt x="55998" y="55998"/>
                  </a:moveTo>
                  <a:lnTo>
                    <a:pt x="55998" y="858402"/>
                  </a:lnTo>
                  <a:lnTo>
                    <a:pt x="858402" y="858402"/>
                  </a:lnTo>
                  <a:lnTo>
                    <a:pt x="858402" y="55998"/>
                  </a:lnTo>
                  <a:close/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b" bIns="105425" lIns="105425" spcFirstLastPara="1" rIns="52700" wrap="square" tIns="52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58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" name="Google Shape;310;g1380da929ea_3_95"/>
          <p:cNvGrpSpPr/>
          <p:nvPr/>
        </p:nvGrpSpPr>
        <p:grpSpPr>
          <a:xfrm>
            <a:off x="5748238" y="3259065"/>
            <a:ext cx="545927" cy="545927"/>
            <a:chOff x="1822857" y="3187789"/>
            <a:chExt cx="691781" cy="691781"/>
          </a:xfrm>
        </p:grpSpPr>
        <p:sp>
          <p:nvSpPr>
            <p:cNvPr id="311" name="Google Shape;311;g1380da929ea_3_95"/>
            <p:cNvSpPr/>
            <p:nvPr/>
          </p:nvSpPr>
          <p:spPr>
            <a:xfrm>
              <a:off x="1822857" y="3187789"/>
              <a:ext cx="691781" cy="6917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b" bIns="44800" lIns="67225" spcFirstLastPara="1" rIns="67225" wrap="square" tIns="44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588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Video</a:t>
              </a:r>
              <a:endParaRPr b="0" i="0" sz="5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g1380da929ea_3_95"/>
            <p:cNvSpPr/>
            <p:nvPr/>
          </p:nvSpPr>
          <p:spPr>
            <a:xfrm>
              <a:off x="2019832" y="3275280"/>
              <a:ext cx="297830" cy="319992"/>
            </a:xfrm>
            <a:custGeom>
              <a:rect b="b" l="l" r="r" t="t"/>
              <a:pathLst>
                <a:path extrusionOk="0" h="329" w="306">
                  <a:moveTo>
                    <a:pt x="278" y="0"/>
                  </a:moveTo>
                  <a:cubicBezTo>
                    <a:pt x="278" y="15"/>
                    <a:pt x="278" y="15"/>
                    <a:pt x="278" y="15"/>
                  </a:cubicBezTo>
                  <a:cubicBezTo>
                    <a:pt x="278" y="19"/>
                    <a:pt x="275" y="22"/>
                    <a:pt x="270" y="22"/>
                  </a:cubicBezTo>
                  <a:cubicBezTo>
                    <a:pt x="256" y="22"/>
                    <a:pt x="256" y="22"/>
                    <a:pt x="256" y="22"/>
                  </a:cubicBezTo>
                  <a:cubicBezTo>
                    <a:pt x="252" y="22"/>
                    <a:pt x="248" y="19"/>
                    <a:pt x="248" y="15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9"/>
                    <a:pt x="53" y="22"/>
                    <a:pt x="49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0" y="22"/>
                    <a:pt x="26" y="19"/>
                    <a:pt x="26" y="1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25" y="329"/>
                    <a:pt x="25" y="329"/>
                    <a:pt x="25" y="329"/>
                  </a:cubicBezTo>
                  <a:cubicBezTo>
                    <a:pt x="25" y="314"/>
                    <a:pt x="25" y="314"/>
                    <a:pt x="25" y="314"/>
                  </a:cubicBezTo>
                  <a:cubicBezTo>
                    <a:pt x="25" y="310"/>
                    <a:pt x="29" y="306"/>
                    <a:pt x="33" y="306"/>
                  </a:cubicBezTo>
                  <a:cubicBezTo>
                    <a:pt x="48" y="306"/>
                    <a:pt x="48" y="306"/>
                    <a:pt x="48" y="306"/>
                  </a:cubicBezTo>
                  <a:cubicBezTo>
                    <a:pt x="52" y="306"/>
                    <a:pt x="55" y="310"/>
                    <a:pt x="55" y="314"/>
                  </a:cubicBezTo>
                  <a:cubicBezTo>
                    <a:pt x="55" y="329"/>
                    <a:pt x="55" y="329"/>
                    <a:pt x="55" y="329"/>
                  </a:cubicBezTo>
                  <a:cubicBezTo>
                    <a:pt x="249" y="329"/>
                    <a:pt x="249" y="329"/>
                    <a:pt x="249" y="329"/>
                  </a:cubicBezTo>
                  <a:cubicBezTo>
                    <a:pt x="249" y="314"/>
                    <a:pt x="249" y="314"/>
                    <a:pt x="249" y="314"/>
                  </a:cubicBezTo>
                  <a:cubicBezTo>
                    <a:pt x="249" y="310"/>
                    <a:pt x="253" y="306"/>
                    <a:pt x="257" y="306"/>
                  </a:cubicBezTo>
                  <a:cubicBezTo>
                    <a:pt x="271" y="306"/>
                    <a:pt x="271" y="306"/>
                    <a:pt x="271" y="306"/>
                  </a:cubicBezTo>
                  <a:cubicBezTo>
                    <a:pt x="276" y="306"/>
                    <a:pt x="279" y="310"/>
                    <a:pt x="279" y="314"/>
                  </a:cubicBezTo>
                  <a:cubicBezTo>
                    <a:pt x="279" y="329"/>
                    <a:pt x="279" y="329"/>
                    <a:pt x="279" y="329"/>
                  </a:cubicBezTo>
                  <a:cubicBezTo>
                    <a:pt x="306" y="329"/>
                    <a:pt x="306" y="329"/>
                    <a:pt x="306" y="329"/>
                  </a:cubicBezTo>
                  <a:cubicBezTo>
                    <a:pt x="306" y="0"/>
                    <a:pt x="306" y="0"/>
                    <a:pt x="306" y="0"/>
                  </a:cubicBezTo>
                  <a:lnTo>
                    <a:pt x="278" y="0"/>
                  </a:lnTo>
                  <a:close/>
                  <a:moveTo>
                    <a:pt x="56" y="250"/>
                  </a:moveTo>
                  <a:cubicBezTo>
                    <a:pt x="56" y="254"/>
                    <a:pt x="53" y="258"/>
                    <a:pt x="49" y="258"/>
                  </a:cubicBezTo>
                  <a:cubicBezTo>
                    <a:pt x="34" y="258"/>
                    <a:pt x="34" y="258"/>
                    <a:pt x="34" y="258"/>
                  </a:cubicBezTo>
                  <a:cubicBezTo>
                    <a:pt x="30" y="258"/>
                    <a:pt x="26" y="254"/>
                    <a:pt x="26" y="250"/>
                  </a:cubicBezTo>
                  <a:cubicBezTo>
                    <a:pt x="26" y="236"/>
                    <a:pt x="26" y="236"/>
                    <a:pt x="26" y="236"/>
                  </a:cubicBezTo>
                  <a:cubicBezTo>
                    <a:pt x="26" y="231"/>
                    <a:pt x="30" y="228"/>
                    <a:pt x="34" y="228"/>
                  </a:cubicBezTo>
                  <a:cubicBezTo>
                    <a:pt x="49" y="228"/>
                    <a:pt x="49" y="228"/>
                    <a:pt x="49" y="228"/>
                  </a:cubicBezTo>
                  <a:cubicBezTo>
                    <a:pt x="53" y="228"/>
                    <a:pt x="56" y="231"/>
                    <a:pt x="56" y="236"/>
                  </a:cubicBezTo>
                  <a:lnTo>
                    <a:pt x="56" y="250"/>
                  </a:lnTo>
                  <a:close/>
                  <a:moveTo>
                    <a:pt x="56" y="172"/>
                  </a:moveTo>
                  <a:cubicBezTo>
                    <a:pt x="56" y="176"/>
                    <a:pt x="53" y="179"/>
                    <a:pt x="49" y="179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0" y="179"/>
                    <a:pt x="26" y="176"/>
                    <a:pt x="26" y="172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6" y="153"/>
                    <a:pt x="30" y="150"/>
                    <a:pt x="34" y="150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53" y="150"/>
                    <a:pt x="56" y="153"/>
                    <a:pt x="56" y="157"/>
                  </a:cubicBezTo>
                  <a:lnTo>
                    <a:pt x="56" y="172"/>
                  </a:lnTo>
                  <a:close/>
                  <a:moveTo>
                    <a:pt x="56" y="93"/>
                  </a:moveTo>
                  <a:cubicBezTo>
                    <a:pt x="56" y="97"/>
                    <a:pt x="53" y="101"/>
                    <a:pt x="49" y="101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0" y="101"/>
                    <a:pt x="26" y="97"/>
                    <a:pt x="26" y="93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4"/>
                    <a:pt x="30" y="71"/>
                    <a:pt x="34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53" y="71"/>
                    <a:pt x="56" y="74"/>
                    <a:pt x="56" y="79"/>
                  </a:cubicBezTo>
                  <a:lnTo>
                    <a:pt x="56" y="93"/>
                  </a:lnTo>
                  <a:close/>
                  <a:moveTo>
                    <a:pt x="222" y="295"/>
                  </a:moveTo>
                  <a:cubicBezTo>
                    <a:pt x="83" y="295"/>
                    <a:pt x="83" y="295"/>
                    <a:pt x="83" y="295"/>
                  </a:cubicBezTo>
                  <a:cubicBezTo>
                    <a:pt x="83" y="183"/>
                    <a:pt x="83" y="183"/>
                    <a:pt x="83" y="183"/>
                  </a:cubicBezTo>
                  <a:cubicBezTo>
                    <a:pt x="222" y="183"/>
                    <a:pt x="222" y="183"/>
                    <a:pt x="222" y="183"/>
                  </a:cubicBezTo>
                  <a:lnTo>
                    <a:pt x="222" y="295"/>
                  </a:lnTo>
                  <a:close/>
                  <a:moveTo>
                    <a:pt x="222" y="146"/>
                  </a:moveTo>
                  <a:cubicBezTo>
                    <a:pt x="83" y="146"/>
                    <a:pt x="83" y="146"/>
                    <a:pt x="83" y="146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222" y="34"/>
                    <a:pt x="222" y="34"/>
                    <a:pt x="222" y="34"/>
                  </a:cubicBezTo>
                  <a:lnTo>
                    <a:pt x="222" y="146"/>
                  </a:lnTo>
                  <a:close/>
                  <a:moveTo>
                    <a:pt x="278" y="250"/>
                  </a:moveTo>
                  <a:cubicBezTo>
                    <a:pt x="278" y="254"/>
                    <a:pt x="275" y="258"/>
                    <a:pt x="270" y="258"/>
                  </a:cubicBezTo>
                  <a:cubicBezTo>
                    <a:pt x="256" y="258"/>
                    <a:pt x="256" y="258"/>
                    <a:pt x="256" y="258"/>
                  </a:cubicBezTo>
                  <a:cubicBezTo>
                    <a:pt x="252" y="258"/>
                    <a:pt x="248" y="254"/>
                    <a:pt x="248" y="250"/>
                  </a:cubicBezTo>
                  <a:cubicBezTo>
                    <a:pt x="248" y="236"/>
                    <a:pt x="248" y="236"/>
                    <a:pt x="248" y="236"/>
                  </a:cubicBezTo>
                  <a:cubicBezTo>
                    <a:pt x="248" y="231"/>
                    <a:pt x="252" y="228"/>
                    <a:pt x="256" y="228"/>
                  </a:cubicBezTo>
                  <a:cubicBezTo>
                    <a:pt x="270" y="228"/>
                    <a:pt x="270" y="228"/>
                    <a:pt x="270" y="228"/>
                  </a:cubicBezTo>
                  <a:cubicBezTo>
                    <a:pt x="275" y="228"/>
                    <a:pt x="278" y="231"/>
                    <a:pt x="278" y="236"/>
                  </a:cubicBezTo>
                  <a:lnTo>
                    <a:pt x="278" y="250"/>
                  </a:lnTo>
                  <a:close/>
                  <a:moveTo>
                    <a:pt x="278" y="172"/>
                  </a:moveTo>
                  <a:cubicBezTo>
                    <a:pt x="278" y="176"/>
                    <a:pt x="275" y="179"/>
                    <a:pt x="270" y="179"/>
                  </a:cubicBezTo>
                  <a:cubicBezTo>
                    <a:pt x="256" y="179"/>
                    <a:pt x="256" y="179"/>
                    <a:pt x="256" y="179"/>
                  </a:cubicBezTo>
                  <a:cubicBezTo>
                    <a:pt x="252" y="179"/>
                    <a:pt x="248" y="176"/>
                    <a:pt x="248" y="17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48" y="153"/>
                    <a:pt x="252" y="150"/>
                    <a:pt x="256" y="150"/>
                  </a:cubicBezTo>
                  <a:cubicBezTo>
                    <a:pt x="270" y="150"/>
                    <a:pt x="270" y="150"/>
                    <a:pt x="270" y="150"/>
                  </a:cubicBezTo>
                  <a:cubicBezTo>
                    <a:pt x="275" y="150"/>
                    <a:pt x="278" y="153"/>
                    <a:pt x="278" y="157"/>
                  </a:cubicBezTo>
                  <a:lnTo>
                    <a:pt x="278" y="172"/>
                  </a:lnTo>
                  <a:close/>
                  <a:moveTo>
                    <a:pt x="278" y="93"/>
                  </a:moveTo>
                  <a:cubicBezTo>
                    <a:pt x="278" y="97"/>
                    <a:pt x="275" y="101"/>
                    <a:pt x="270" y="101"/>
                  </a:cubicBezTo>
                  <a:cubicBezTo>
                    <a:pt x="256" y="101"/>
                    <a:pt x="256" y="101"/>
                    <a:pt x="256" y="101"/>
                  </a:cubicBezTo>
                  <a:cubicBezTo>
                    <a:pt x="252" y="101"/>
                    <a:pt x="248" y="97"/>
                    <a:pt x="248" y="93"/>
                  </a:cubicBezTo>
                  <a:cubicBezTo>
                    <a:pt x="248" y="79"/>
                    <a:pt x="248" y="79"/>
                    <a:pt x="248" y="79"/>
                  </a:cubicBezTo>
                  <a:cubicBezTo>
                    <a:pt x="248" y="74"/>
                    <a:pt x="252" y="71"/>
                    <a:pt x="256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5" y="71"/>
                    <a:pt x="278" y="74"/>
                    <a:pt x="278" y="79"/>
                  </a:cubicBezTo>
                  <a:lnTo>
                    <a:pt x="278" y="9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4800" lIns="89625" spcFirstLastPara="1" rIns="89625" wrap="square" tIns="44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588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13" name="Google Shape;313;g1380da929ea_3_95"/>
          <p:cNvGrpSpPr/>
          <p:nvPr/>
        </p:nvGrpSpPr>
        <p:grpSpPr>
          <a:xfrm>
            <a:off x="3784605" y="2755674"/>
            <a:ext cx="545927" cy="545927"/>
            <a:chOff x="370109" y="3187789"/>
            <a:chExt cx="691781" cy="691781"/>
          </a:xfrm>
        </p:grpSpPr>
        <p:sp>
          <p:nvSpPr>
            <p:cNvPr id="314" name="Google Shape;314;g1380da929ea_3_95"/>
            <p:cNvSpPr/>
            <p:nvPr/>
          </p:nvSpPr>
          <p:spPr>
            <a:xfrm>
              <a:off x="370109" y="3187789"/>
              <a:ext cx="691781" cy="6917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b" bIns="44800" lIns="67225" spcFirstLastPara="1" rIns="67225" wrap="square" tIns="44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588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LOB applications</a:t>
              </a:r>
              <a:endParaRPr/>
            </a:p>
          </p:txBody>
        </p:sp>
        <p:sp>
          <p:nvSpPr>
            <p:cNvPr id="315" name="Google Shape;315;g1380da929ea_3_95"/>
            <p:cNvSpPr/>
            <p:nvPr/>
          </p:nvSpPr>
          <p:spPr>
            <a:xfrm>
              <a:off x="587672" y="3258426"/>
              <a:ext cx="256656" cy="276958"/>
            </a:xfrm>
            <a:custGeom>
              <a:rect b="b" l="l" r="r" t="t"/>
              <a:pathLst>
                <a:path extrusionOk="0" h="2020785" w="1872166">
                  <a:moveTo>
                    <a:pt x="930606" y="1257014"/>
                  </a:moveTo>
                  <a:cubicBezTo>
                    <a:pt x="968577" y="1257014"/>
                    <a:pt x="999359" y="1287795"/>
                    <a:pt x="999359" y="1325766"/>
                  </a:cubicBezTo>
                  <a:cubicBezTo>
                    <a:pt x="999359" y="1363737"/>
                    <a:pt x="968577" y="1394519"/>
                    <a:pt x="930606" y="1394519"/>
                  </a:cubicBezTo>
                  <a:cubicBezTo>
                    <a:pt x="892635" y="1394519"/>
                    <a:pt x="861853" y="1363737"/>
                    <a:pt x="861853" y="1325766"/>
                  </a:cubicBezTo>
                  <a:cubicBezTo>
                    <a:pt x="861853" y="1287795"/>
                    <a:pt x="892635" y="1257014"/>
                    <a:pt x="930606" y="1257014"/>
                  </a:cubicBezTo>
                  <a:close/>
                  <a:moveTo>
                    <a:pt x="930606" y="1188261"/>
                  </a:moveTo>
                  <a:cubicBezTo>
                    <a:pt x="854664" y="1188261"/>
                    <a:pt x="793100" y="1249824"/>
                    <a:pt x="793100" y="1325766"/>
                  </a:cubicBezTo>
                  <a:cubicBezTo>
                    <a:pt x="793100" y="1401709"/>
                    <a:pt x="854664" y="1463272"/>
                    <a:pt x="930606" y="1463272"/>
                  </a:cubicBezTo>
                  <a:cubicBezTo>
                    <a:pt x="1006548" y="1463272"/>
                    <a:pt x="1068111" y="1401709"/>
                    <a:pt x="1068111" y="1325766"/>
                  </a:cubicBezTo>
                  <a:cubicBezTo>
                    <a:pt x="1068111" y="1249824"/>
                    <a:pt x="1006548" y="1188261"/>
                    <a:pt x="930606" y="1188261"/>
                  </a:cubicBezTo>
                  <a:close/>
                  <a:moveTo>
                    <a:pt x="971250" y="956702"/>
                  </a:moveTo>
                  <a:lnTo>
                    <a:pt x="986880" y="1028990"/>
                  </a:lnTo>
                  <a:lnTo>
                    <a:pt x="1061122" y="1054389"/>
                  </a:lnTo>
                  <a:lnTo>
                    <a:pt x="1106057" y="1005545"/>
                  </a:lnTo>
                  <a:lnTo>
                    <a:pt x="1174438" y="1052435"/>
                  </a:lnTo>
                  <a:lnTo>
                    <a:pt x="1149040" y="1120816"/>
                  </a:lnTo>
                  <a:lnTo>
                    <a:pt x="1186160" y="1175520"/>
                  </a:lnTo>
                  <a:lnTo>
                    <a:pt x="1262356" y="1175520"/>
                  </a:lnTo>
                  <a:lnTo>
                    <a:pt x="1285801" y="1261484"/>
                  </a:lnTo>
                  <a:lnTo>
                    <a:pt x="1233050" y="1302513"/>
                  </a:lnTo>
                  <a:lnTo>
                    <a:pt x="1233050" y="1366986"/>
                  </a:lnTo>
                  <a:lnTo>
                    <a:pt x="1281894" y="1411922"/>
                  </a:lnTo>
                  <a:lnTo>
                    <a:pt x="1264310" y="1490071"/>
                  </a:lnTo>
                  <a:lnTo>
                    <a:pt x="1180299" y="1492025"/>
                  </a:lnTo>
                  <a:lnTo>
                    <a:pt x="1150993" y="1538914"/>
                  </a:lnTo>
                  <a:lnTo>
                    <a:pt x="1168577" y="1611202"/>
                  </a:lnTo>
                  <a:lnTo>
                    <a:pt x="1106057" y="1658092"/>
                  </a:lnTo>
                  <a:lnTo>
                    <a:pt x="1049399" y="1613156"/>
                  </a:lnTo>
                  <a:lnTo>
                    <a:pt x="986880" y="1640508"/>
                  </a:lnTo>
                  <a:lnTo>
                    <a:pt x="973203" y="1708889"/>
                  </a:lnTo>
                  <a:lnTo>
                    <a:pt x="893100" y="1716704"/>
                  </a:lnTo>
                  <a:lnTo>
                    <a:pt x="873563" y="1632694"/>
                  </a:lnTo>
                  <a:lnTo>
                    <a:pt x="809090" y="1613156"/>
                  </a:lnTo>
                  <a:lnTo>
                    <a:pt x="754385" y="1658092"/>
                  </a:lnTo>
                  <a:lnTo>
                    <a:pt x="699681" y="1609249"/>
                  </a:lnTo>
                  <a:lnTo>
                    <a:pt x="719218" y="1544776"/>
                  </a:lnTo>
                  <a:lnTo>
                    <a:pt x="678190" y="1490071"/>
                  </a:lnTo>
                  <a:lnTo>
                    <a:pt x="601994" y="1488117"/>
                  </a:lnTo>
                  <a:lnTo>
                    <a:pt x="586364" y="1411922"/>
                  </a:lnTo>
                  <a:lnTo>
                    <a:pt x="646930" y="1380662"/>
                  </a:lnTo>
                  <a:lnTo>
                    <a:pt x="644976" y="1304466"/>
                  </a:lnTo>
                  <a:lnTo>
                    <a:pt x="586364" y="1255623"/>
                  </a:lnTo>
                  <a:lnTo>
                    <a:pt x="607855" y="1183335"/>
                  </a:lnTo>
                  <a:lnTo>
                    <a:pt x="680143" y="1185289"/>
                  </a:lnTo>
                  <a:lnTo>
                    <a:pt x="721172" y="1140353"/>
                  </a:lnTo>
                  <a:lnTo>
                    <a:pt x="695773" y="1052435"/>
                  </a:lnTo>
                  <a:lnTo>
                    <a:pt x="752431" y="1007499"/>
                  </a:lnTo>
                  <a:lnTo>
                    <a:pt x="818858" y="1052435"/>
                  </a:lnTo>
                  <a:lnTo>
                    <a:pt x="873563" y="1032898"/>
                  </a:lnTo>
                  <a:lnTo>
                    <a:pt x="895054" y="958656"/>
                  </a:lnTo>
                  <a:close/>
                  <a:moveTo>
                    <a:pt x="966353" y="561544"/>
                  </a:moveTo>
                  <a:lnTo>
                    <a:pt x="1484176" y="561544"/>
                  </a:lnTo>
                  <a:cubicBezTo>
                    <a:pt x="1519876" y="561544"/>
                    <a:pt x="1548815" y="590484"/>
                    <a:pt x="1548815" y="626184"/>
                  </a:cubicBezTo>
                  <a:cubicBezTo>
                    <a:pt x="1548815" y="661883"/>
                    <a:pt x="1519875" y="690823"/>
                    <a:pt x="1484175" y="690823"/>
                  </a:cubicBezTo>
                  <a:lnTo>
                    <a:pt x="966353" y="690822"/>
                  </a:lnTo>
                  <a:cubicBezTo>
                    <a:pt x="930653" y="690822"/>
                    <a:pt x="901714" y="661883"/>
                    <a:pt x="901714" y="626184"/>
                  </a:cubicBezTo>
                  <a:cubicBezTo>
                    <a:pt x="901714" y="590484"/>
                    <a:pt x="930653" y="561544"/>
                    <a:pt x="966353" y="561544"/>
                  </a:cubicBezTo>
                  <a:close/>
                  <a:moveTo>
                    <a:pt x="590322" y="106687"/>
                  </a:moveTo>
                  <a:cubicBezTo>
                    <a:pt x="590332" y="226008"/>
                    <a:pt x="591688" y="375662"/>
                    <a:pt x="590317" y="464513"/>
                  </a:cubicBezTo>
                  <a:cubicBezTo>
                    <a:pt x="588940" y="553814"/>
                    <a:pt x="569467" y="576664"/>
                    <a:pt x="482849" y="576882"/>
                  </a:cubicBezTo>
                  <a:lnTo>
                    <a:pt x="101828" y="577428"/>
                  </a:lnTo>
                  <a:cubicBezTo>
                    <a:pt x="94937" y="958413"/>
                    <a:pt x="101760" y="1616638"/>
                    <a:pt x="104708" y="1753748"/>
                  </a:cubicBezTo>
                  <a:cubicBezTo>
                    <a:pt x="107681" y="1892031"/>
                    <a:pt x="168011" y="1914803"/>
                    <a:pt x="277215" y="1914081"/>
                  </a:cubicBezTo>
                  <a:lnTo>
                    <a:pt x="1773325" y="1910255"/>
                  </a:lnTo>
                  <a:cubicBezTo>
                    <a:pt x="1759000" y="1375795"/>
                    <a:pt x="1765208" y="446089"/>
                    <a:pt x="1768691" y="339408"/>
                  </a:cubicBezTo>
                  <a:cubicBezTo>
                    <a:pt x="1772174" y="232725"/>
                    <a:pt x="1746468" y="112940"/>
                    <a:pt x="1588386" y="110513"/>
                  </a:cubicBezTo>
                  <a:cubicBezTo>
                    <a:pt x="1430337" y="108086"/>
                    <a:pt x="851841" y="106688"/>
                    <a:pt x="590322" y="106687"/>
                  </a:cubicBezTo>
                  <a:close/>
                  <a:moveTo>
                    <a:pt x="549320" y="0"/>
                  </a:moveTo>
                  <a:cubicBezTo>
                    <a:pt x="841627" y="0"/>
                    <a:pt x="1488650" y="1563"/>
                    <a:pt x="1665394" y="4277"/>
                  </a:cubicBezTo>
                  <a:cubicBezTo>
                    <a:pt x="1842137" y="6992"/>
                    <a:pt x="1870878" y="140918"/>
                    <a:pt x="1866984" y="260194"/>
                  </a:cubicBezTo>
                  <a:cubicBezTo>
                    <a:pt x="1863090" y="379470"/>
                    <a:pt x="1856150" y="1418933"/>
                    <a:pt x="1872166" y="2016489"/>
                  </a:cubicBezTo>
                  <a:lnTo>
                    <a:pt x="199432" y="2020767"/>
                  </a:lnTo>
                  <a:cubicBezTo>
                    <a:pt x="77336" y="2021574"/>
                    <a:pt x="9884" y="1996114"/>
                    <a:pt x="6560" y="1841505"/>
                  </a:cubicBezTo>
                  <a:cubicBezTo>
                    <a:pt x="3235" y="1686896"/>
                    <a:pt x="-4497" y="939636"/>
                    <a:pt x="3513" y="5154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b" bIns="89625" lIns="89625" spcFirstLastPara="1" rIns="44800" wrap="square" tIns="44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588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16" name="Google Shape;316;g1380da929ea_3_95"/>
          <p:cNvGrpSpPr/>
          <p:nvPr/>
        </p:nvGrpSpPr>
        <p:grpSpPr>
          <a:xfrm>
            <a:off x="4070221" y="3728130"/>
            <a:ext cx="545927" cy="545927"/>
            <a:chOff x="1103397" y="2464452"/>
            <a:chExt cx="691781" cy="691781"/>
          </a:xfrm>
        </p:grpSpPr>
        <p:sp>
          <p:nvSpPr>
            <p:cNvPr id="317" name="Google Shape;317;g1380da929ea_3_95"/>
            <p:cNvSpPr/>
            <p:nvPr/>
          </p:nvSpPr>
          <p:spPr>
            <a:xfrm>
              <a:off x="1103397" y="2464452"/>
              <a:ext cx="691781" cy="6917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b" bIns="44800" lIns="67225" spcFirstLastPara="1" rIns="67225" wrap="square" tIns="44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588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Web</a:t>
              </a:r>
              <a:endParaRPr b="0" i="0" sz="5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g1380da929ea_3_95"/>
            <p:cNvSpPr/>
            <p:nvPr/>
          </p:nvSpPr>
          <p:spPr>
            <a:xfrm>
              <a:off x="1331186" y="2561849"/>
              <a:ext cx="236204" cy="243353"/>
            </a:xfrm>
            <a:custGeom>
              <a:rect b="b" l="l" r="r" t="t"/>
              <a:pathLst>
                <a:path extrusionOk="0" h="783113" w="759909">
                  <a:moveTo>
                    <a:pt x="428313" y="198314"/>
                  </a:moveTo>
                  <a:cubicBezTo>
                    <a:pt x="508468" y="198313"/>
                    <a:pt x="573445" y="263292"/>
                    <a:pt x="573446" y="343446"/>
                  </a:cubicBezTo>
                  <a:cubicBezTo>
                    <a:pt x="573445" y="423600"/>
                    <a:pt x="508468" y="488578"/>
                    <a:pt x="428313" y="488578"/>
                  </a:cubicBezTo>
                  <a:cubicBezTo>
                    <a:pt x="348160" y="488577"/>
                    <a:pt x="283181" y="423600"/>
                    <a:pt x="283181" y="343446"/>
                  </a:cubicBezTo>
                  <a:cubicBezTo>
                    <a:pt x="283182" y="263291"/>
                    <a:pt x="348159" y="198314"/>
                    <a:pt x="428313" y="198314"/>
                  </a:cubicBezTo>
                  <a:close/>
                  <a:moveTo>
                    <a:pt x="428313" y="131753"/>
                  </a:moveTo>
                  <a:cubicBezTo>
                    <a:pt x="311398" y="131753"/>
                    <a:pt x="216620" y="226531"/>
                    <a:pt x="216620" y="343446"/>
                  </a:cubicBezTo>
                  <a:cubicBezTo>
                    <a:pt x="216620" y="384187"/>
                    <a:pt x="228129" y="422239"/>
                    <a:pt x="251266" y="452558"/>
                  </a:cubicBezTo>
                  <a:lnTo>
                    <a:pt x="128069" y="575549"/>
                  </a:lnTo>
                  <a:cubicBezTo>
                    <a:pt x="109922" y="593667"/>
                    <a:pt x="109898" y="623064"/>
                    <a:pt x="128015" y="641211"/>
                  </a:cubicBezTo>
                  <a:cubicBezTo>
                    <a:pt x="146132" y="659359"/>
                    <a:pt x="175529" y="659383"/>
                    <a:pt x="193677" y="641266"/>
                  </a:cubicBezTo>
                  <a:lnTo>
                    <a:pt x="316485" y="518662"/>
                  </a:lnTo>
                  <a:cubicBezTo>
                    <a:pt x="347293" y="542946"/>
                    <a:pt x="386379" y="555139"/>
                    <a:pt x="428313" y="555138"/>
                  </a:cubicBezTo>
                  <a:cubicBezTo>
                    <a:pt x="545229" y="555139"/>
                    <a:pt x="640006" y="460361"/>
                    <a:pt x="640007" y="343445"/>
                  </a:cubicBezTo>
                  <a:cubicBezTo>
                    <a:pt x="640006" y="226531"/>
                    <a:pt x="545229" y="131753"/>
                    <a:pt x="428313" y="131753"/>
                  </a:cubicBezTo>
                  <a:close/>
                  <a:moveTo>
                    <a:pt x="126654" y="0"/>
                  </a:moveTo>
                  <a:lnTo>
                    <a:pt x="633255" y="0"/>
                  </a:lnTo>
                  <a:cubicBezTo>
                    <a:pt x="703204" y="0"/>
                    <a:pt x="759909" y="56705"/>
                    <a:pt x="759909" y="126654"/>
                  </a:cubicBezTo>
                  <a:lnTo>
                    <a:pt x="759909" y="656459"/>
                  </a:lnTo>
                  <a:cubicBezTo>
                    <a:pt x="759909" y="726408"/>
                    <a:pt x="703204" y="783113"/>
                    <a:pt x="633255" y="783113"/>
                  </a:cubicBezTo>
                  <a:lnTo>
                    <a:pt x="126654" y="783113"/>
                  </a:lnTo>
                  <a:cubicBezTo>
                    <a:pt x="56705" y="783113"/>
                    <a:pt x="0" y="726408"/>
                    <a:pt x="0" y="656459"/>
                  </a:cubicBezTo>
                  <a:lnTo>
                    <a:pt x="0" y="126654"/>
                  </a:lnTo>
                  <a:cubicBezTo>
                    <a:pt x="0" y="56705"/>
                    <a:pt x="56705" y="0"/>
                    <a:pt x="1266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b" bIns="89625" lIns="89625" spcFirstLastPara="1" rIns="44800" wrap="square" tIns="44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588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19" name="Google Shape;319;g1380da929ea_3_95"/>
          <p:cNvGrpSpPr/>
          <p:nvPr/>
        </p:nvGrpSpPr>
        <p:grpSpPr>
          <a:xfrm>
            <a:off x="5356456" y="2634044"/>
            <a:ext cx="545927" cy="545927"/>
            <a:chOff x="1822857" y="2464452"/>
            <a:chExt cx="691781" cy="691781"/>
          </a:xfrm>
        </p:grpSpPr>
        <p:sp>
          <p:nvSpPr>
            <p:cNvPr id="320" name="Google Shape;320;g1380da929ea_3_95"/>
            <p:cNvSpPr/>
            <p:nvPr/>
          </p:nvSpPr>
          <p:spPr>
            <a:xfrm>
              <a:off x="1822857" y="2464452"/>
              <a:ext cx="691781" cy="6917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b" bIns="44800" lIns="67225" spcFirstLastPara="1" rIns="67225" wrap="square" tIns="44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588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Social</a:t>
              </a:r>
              <a:endParaRPr b="0" i="0" sz="5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g1380da929ea_3_95"/>
            <p:cNvSpPr/>
            <p:nvPr/>
          </p:nvSpPr>
          <p:spPr>
            <a:xfrm>
              <a:off x="2039038" y="2574721"/>
              <a:ext cx="259418" cy="217623"/>
            </a:xfrm>
            <a:custGeom>
              <a:rect b="b" l="l" r="r" t="t"/>
              <a:pathLst>
                <a:path extrusionOk="0" h="302" w="360">
                  <a:moveTo>
                    <a:pt x="299" y="44"/>
                  </a:moveTo>
                  <a:lnTo>
                    <a:pt x="297" y="36"/>
                  </a:lnTo>
                  <a:lnTo>
                    <a:pt x="293" y="31"/>
                  </a:lnTo>
                  <a:lnTo>
                    <a:pt x="290" y="23"/>
                  </a:lnTo>
                  <a:lnTo>
                    <a:pt x="284" y="19"/>
                  </a:lnTo>
                  <a:lnTo>
                    <a:pt x="278" y="13"/>
                  </a:lnTo>
                  <a:lnTo>
                    <a:pt x="272" y="10"/>
                  </a:lnTo>
                  <a:lnTo>
                    <a:pt x="265" y="6"/>
                  </a:lnTo>
                  <a:lnTo>
                    <a:pt x="257" y="4"/>
                  </a:lnTo>
                  <a:lnTo>
                    <a:pt x="247" y="2"/>
                  </a:lnTo>
                  <a:lnTo>
                    <a:pt x="236" y="0"/>
                  </a:lnTo>
                  <a:lnTo>
                    <a:pt x="226" y="2"/>
                  </a:lnTo>
                  <a:lnTo>
                    <a:pt x="215" y="6"/>
                  </a:lnTo>
                  <a:lnTo>
                    <a:pt x="205" y="10"/>
                  </a:lnTo>
                  <a:lnTo>
                    <a:pt x="196" y="15"/>
                  </a:lnTo>
                  <a:lnTo>
                    <a:pt x="188" y="25"/>
                  </a:lnTo>
                  <a:lnTo>
                    <a:pt x="180" y="34"/>
                  </a:lnTo>
                  <a:lnTo>
                    <a:pt x="169" y="50"/>
                  </a:lnTo>
                  <a:lnTo>
                    <a:pt x="159" y="63"/>
                  </a:lnTo>
                  <a:lnTo>
                    <a:pt x="148" y="78"/>
                  </a:lnTo>
                  <a:lnTo>
                    <a:pt x="138" y="90"/>
                  </a:lnTo>
                  <a:lnTo>
                    <a:pt x="127" y="101"/>
                  </a:lnTo>
                  <a:lnTo>
                    <a:pt x="115" y="113"/>
                  </a:lnTo>
                  <a:lnTo>
                    <a:pt x="104" y="122"/>
                  </a:lnTo>
                  <a:lnTo>
                    <a:pt x="92" y="130"/>
                  </a:lnTo>
                  <a:lnTo>
                    <a:pt x="81" y="138"/>
                  </a:lnTo>
                  <a:lnTo>
                    <a:pt x="69" y="144"/>
                  </a:lnTo>
                  <a:lnTo>
                    <a:pt x="58" y="147"/>
                  </a:lnTo>
                  <a:lnTo>
                    <a:pt x="46" y="151"/>
                  </a:lnTo>
                  <a:lnTo>
                    <a:pt x="35" y="151"/>
                  </a:lnTo>
                  <a:lnTo>
                    <a:pt x="23" y="151"/>
                  </a:lnTo>
                  <a:lnTo>
                    <a:pt x="12" y="149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2" y="151"/>
                  </a:lnTo>
                  <a:lnTo>
                    <a:pt x="4" y="155"/>
                  </a:lnTo>
                  <a:lnTo>
                    <a:pt x="8" y="161"/>
                  </a:lnTo>
                  <a:lnTo>
                    <a:pt x="14" y="168"/>
                  </a:lnTo>
                  <a:lnTo>
                    <a:pt x="19" y="176"/>
                  </a:lnTo>
                  <a:lnTo>
                    <a:pt x="25" y="184"/>
                  </a:lnTo>
                  <a:lnTo>
                    <a:pt x="33" y="191"/>
                  </a:lnTo>
                  <a:lnTo>
                    <a:pt x="42" y="201"/>
                  </a:lnTo>
                  <a:lnTo>
                    <a:pt x="52" y="209"/>
                  </a:lnTo>
                  <a:lnTo>
                    <a:pt x="63" y="216"/>
                  </a:lnTo>
                  <a:lnTo>
                    <a:pt x="77" y="222"/>
                  </a:lnTo>
                  <a:lnTo>
                    <a:pt x="90" y="228"/>
                  </a:lnTo>
                  <a:lnTo>
                    <a:pt x="106" y="233"/>
                  </a:lnTo>
                  <a:lnTo>
                    <a:pt x="121" y="235"/>
                  </a:lnTo>
                  <a:lnTo>
                    <a:pt x="129" y="237"/>
                  </a:lnTo>
                  <a:lnTo>
                    <a:pt x="138" y="237"/>
                  </a:lnTo>
                  <a:lnTo>
                    <a:pt x="138" y="237"/>
                  </a:lnTo>
                  <a:lnTo>
                    <a:pt x="140" y="237"/>
                  </a:lnTo>
                  <a:lnTo>
                    <a:pt x="140" y="245"/>
                  </a:lnTo>
                  <a:lnTo>
                    <a:pt x="140" y="253"/>
                  </a:lnTo>
                  <a:lnTo>
                    <a:pt x="140" y="258"/>
                  </a:lnTo>
                  <a:lnTo>
                    <a:pt x="140" y="264"/>
                  </a:lnTo>
                  <a:lnTo>
                    <a:pt x="140" y="268"/>
                  </a:lnTo>
                  <a:lnTo>
                    <a:pt x="140" y="272"/>
                  </a:lnTo>
                  <a:lnTo>
                    <a:pt x="140" y="276"/>
                  </a:lnTo>
                  <a:lnTo>
                    <a:pt x="140" y="277"/>
                  </a:lnTo>
                  <a:lnTo>
                    <a:pt x="140" y="279"/>
                  </a:lnTo>
                  <a:lnTo>
                    <a:pt x="140" y="281"/>
                  </a:lnTo>
                  <a:lnTo>
                    <a:pt x="140" y="283"/>
                  </a:lnTo>
                  <a:lnTo>
                    <a:pt x="140" y="283"/>
                  </a:lnTo>
                  <a:lnTo>
                    <a:pt x="140" y="283"/>
                  </a:lnTo>
                  <a:lnTo>
                    <a:pt x="132" y="285"/>
                  </a:lnTo>
                  <a:lnTo>
                    <a:pt x="127" y="285"/>
                  </a:lnTo>
                  <a:lnTo>
                    <a:pt x="121" y="287"/>
                  </a:lnTo>
                  <a:lnTo>
                    <a:pt x="115" y="289"/>
                  </a:lnTo>
                  <a:lnTo>
                    <a:pt x="113" y="289"/>
                  </a:lnTo>
                  <a:lnTo>
                    <a:pt x="111" y="293"/>
                  </a:lnTo>
                  <a:lnTo>
                    <a:pt x="111" y="295"/>
                  </a:lnTo>
                  <a:lnTo>
                    <a:pt x="111" y="297"/>
                  </a:lnTo>
                  <a:lnTo>
                    <a:pt x="113" y="299"/>
                  </a:lnTo>
                  <a:lnTo>
                    <a:pt x="115" y="300"/>
                  </a:lnTo>
                  <a:lnTo>
                    <a:pt x="117" y="302"/>
                  </a:lnTo>
                  <a:lnTo>
                    <a:pt x="119" y="300"/>
                  </a:lnTo>
                  <a:lnTo>
                    <a:pt x="119" y="300"/>
                  </a:lnTo>
                  <a:lnTo>
                    <a:pt x="127" y="299"/>
                  </a:lnTo>
                  <a:lnTo>
                    <a:pt x="134" y="297"/>
                  </a:lnTo>
                  <a:lnTo>
                    <a:pt x="144" y="297"/>
                  </a:lnTo>
                  <a:lnTo>
                    <a:pt x="153" y="297"/>
                  </a:lnTo>
                  <a:lnTo>
                    <a:pt x="163" y="297"/>
                  </a:lnTo>
                  <a:lnTo>
                    <a:pt x="173" y="297"/>
                  </a:lnTo>
                  <a:lnTo>
                    <a:pt x="180" y="299"/>
                  </a:lnTo>
                  <a:lnTo>
                    <a:pt x="188" y="300"/>
                  </a:lnTo>
                  <a:lnTo>
                    <a:pt x="190" y="300"/>
                  </a:lnTo>
                  <a:lnTo>
                    <a:pt x="192" y="300"/>
                  </a:lnTo>
                  <a:lnTo>
                    <a:pt x="194" y="300"/>
                  </a:lnTo>
                  <a:lnTo>
                    <a:pt x="194" y="299"/>
                  </a:lnTo>
                  <a:lnTo>
                    <a:pt x="196" y="297"/>
                  </a:lnTo>
                  <a:lnTo>
                    <a:pt x="205" y="299"/>
                  </a:lnTo>
                  <a:lnTo>
                    <a:pt x="209" y="300"/>
                  </a:lnTo>
                  <a:lnTo>
                    <a:pt x="213" y="300"/>
                  </a:lnTo>
                  <a:lnTo>
                    <a:pt x="217" y="300"/>
                  </a:lnTo>
                  <a:lnTo>
                    <a:pt x="219" y="300"/>
                  </a:lnTo>
                  <a:lnTo>
                    <a:pt x="221" y="300"/>
                  </a:lnTo>
                  <a:lnTo>
                    <a:pt x="221" y="299"/>
                  </a:lnTo>
                  <a:lnTo>
                    <a:pt x="222" y="297"/>
                  </a:lnTo>
                  <a:lnTo>
                    <a:pt x="222" y="295"/>
                  </a:lnTo>
                  <a:lnTo>
                    <a:pt x="222" y="293"/>
                  </a:lnTo>
                  <a:lnTo>
                    <a:pt x="221" y="289"/>
                  </a:lnTo>
                  <a:lnTo>
                    <a:pt x="219" y="289"/>
                  </a:lnTo>
                  <a:lnTo>
                    <a:pt x="209" y="287"/>
                  </a:lnTo>
                  <a:lnTo>
                    <a:pt x="201" y="285"/>
                  </a:lnTo>
                  <a:lnTo>
                    <a:pt x="192" y="283"/>
                  </a:lnTo>
                  <a:lnTo>
                    <a:pt x="180" y="283"/>
                  </a:lnTo>
                  <a:lnTo>
                    <a:pt x="180" y="274"/>
                  </a:lnTo>
                  <a:lnTo>
                    <a:pt x="180" y="266"/>
                  </a:lnTo>
                  <a:lnTo>
                    <a:pt x="180" y="258"/>
                  </a:lnTo>
                  <a:lnTo>
                    <a:pt x="180" y="253"/>
                  </a:lnTo>
                  <a:lnTo>
                    <a:pt x="180" y="249"/>
                  </a:lnTo>
                  <a:lnTo>
                    <a:pt x="180" y="243"/>
                  </a:lnTo>
                  <a:lnTo>
                    <a:pt x="180" y="239"/>
                  </a:lnTo>
                  <a:lnTo>
                    <a:pt x="180" y="237"/>
                  </a:lnTo>
                  <a:lnTo>
                    <a:pt x="180" y="235"/>
                  </a:lnTo>
                  <a:lnTo>
                    <a:pt x="180" y="233"/>
                  </a:lnTo>
                  <a:lnTo>
                    <a:pt x="180" y="232"/>
                  </a:lnTo>
                  <a:lnTo>
                    <a:pt x="180" y="232"/>
                  </a:lnTo>
                  <a:lnTo>
                    <a:pt x="180" y="232"/>
                  </a:lnTo>
                  <a:lnTo>
                    <a:pt x="192" y="228"/>
                  </a:lnTo>
                  <a:lnTo>
                    <a:pt x="203" y="222"/>
                  </a:lnTo>
                  <a:lnTo>
                    <a:pt x="215" y="216"/>
                  </a:lnTo>
                  <a:lnTo>
                    <a:pt x="224" y="210"/>
                  </a:lnTo>
                  <a:lnTo>
                    <a:pt x="234" y="205"/>
                  </a:lnTo>
                  <a:lnTo>
                    <a:pt x="242" y="197"/>
                  </a:lnTo>
                  <a:lnTo>
                    <a:pt x="251" y="188"/>
                  </a:lnTo>
                  <a:lnTo>
                    <a:pt x="257" y="180"/>
                  </a:lnTo>
                  <a:lnTo>
                    <a:pt x="265" y="170"/>
                  </a:lnTo>
                  <a:lnTo>
                    <a:pt x="270" y="161"/>
                  </a:lnTo>
                  <a:lnTo>
                    <a:pt x="276" y="149"/>
                  </a:lnTo>
                  <a:lnTo>
                    <a:pt x="282" y="138"/>
                  </a:lnTo>
                  <a:lnTo>
                    <a:pt x="288" y="128"/>
                  </a:lnTo>
                  <a:lnTo>
                    <a:pt x="291" y="117"/>
                  </a:lnTo>
                  <a:lnTo>
                    <a:pt x="299" y="94"/>
                  </a:lnTo>
                  <a:lnTo>
                    <a:pt x="309" y="88"/>
                  </a:lnTo>
                  <a:lnTo>
                    <a:pt x="318" y="84"/>
                  </a:lnTo>
                  <a:lnTo>
                    <a:pt x="328" y="80"/>
                  </a:lnTo>
                  <a:lnTo>
                    <a:pt x="334" y="78"/>
                  </a:lnTo>
                  <a:lnTo>
                    <a:pt x="341" y="77"/>
                  </a:lnTo>
                  <a:lnTo>
                    <a:pt x="345" y="75"/>
                  </a:lnTo>
                  <a:lnTo>
                    <a:pt x="349" y="73"/>
                  </a:lnTo>
                  <a:lnTo>
                    <a:pt x="353" y="71"/>
                  </a:lnTo>
                  <a:lnTo>
                    <a:pt x="355" y="69"/>
                  </a:lnTo>
                  <a:lnTo>
                    <a:pt x="357" y="69"/>
                  </a:lnTo>
                  <a:lnTo>
                    <a:pt x="359" y="69"/>
                  </a:lnTo>
                  <a:lnTo>
                    <a:pt x="360" y="69"/>
                  </a:lnTo>
                  <a:lnTo>
                    <a:pt x="360" y="67"/>
                  </a:lnTo>
                  <a:lnTo>
                    <a:pt x="360" y="67"/>
                  </a:lnTo>
                  <a:lnTo>
                    <a:pt x="299" y="44"/>
                  </a:lnTo>
                  <a:lnTo>
                    <a:pt x="299" y="44"/>
                  </a:lnTo>
                  <a:close/>
                  <a:moveTo>
                    <a:pt x="167" y="283"/>
                  </a:moveTo>
                  <a:lnTo>
                    <a:pt x="167" y="283"/>
                  </a:lnTo>
                  <a:lnTo>
                    <a:pt x="167" y="283"/>
                  </a:lnTo>
                  <a:lnTo>
                    <a:pt x="167" y="283"/>
                  </a:lnTo>
                  <a:lnTo>
                    <a:pt x="163" y="283"/>
                  </a:lnTo>
                  <a:lnTo>
                    <a:pt x="159" y="283"/>
                  </a:lnTo>
                  <a:lnTo>
                    <a:pt x="153" y="283"/>
                  </a:lnTo>
                  <a:lnTo>
                    <a:pt x="153" y="283"/>
                  </a:lnTo>
                  <a:lnTo>
                    <a:pt x="152" y="283"/>
                  </a:lnTo>
                  <a:lnTo>
                    <a:pt x="152" y="276"/>
                  </a:lnTo>
                  <a:lnTo>
                    <a:pt x="152" y="268"/>
                  </a:lnTo>
                  <a:lnTo>
                    <a:pt x="152" y="262"/>
                  </a:lnTo>
                  <a:lnTo>
                    <a:pt x="152" y="256"/>
                  </a:lnTo>
                  <a:lnTo>
                    <a:pt x="152" y="251"/>
                  </a:lnTo>
                  <a:lnTo>
                    <a:pt x="152" y="247"/>
                  </a:lnTo>
                  <a:lnTo>
                    <a:pt x="152" y="245"/>
                  </a:lnTo>
                  <a:lnTo>
                    <a:pt x="152" y="241"/>
                  </a:lnTo>
                  <a:lnTo>
                    <a:pt x="152" y="239"/>
                  </a:lnTo>
                  <a:lnTo>
                    <a:pt x="152" y="239"/>
                  </a:lnTo>
                  <a:lnTo>
                    <a:pt x="152" y="237"/>
                  </a:lnTo>
                  <a:lnTo>
                    <a:pt x="152" y="235"/>
                  </a:lnTo>
                  <a:lnTo>
                    <a:pt x="152" y="235"/>
                  </a:lnTo>
                  <a:lnTo>
                    <a:pt x="159" y="235"/>
                  </a:lnTo>
                  <a:lnTo>
                    <a:pt x="167" y="233"/>
                  </a:lnTo>
                  <a:lnTo>
                    <a:pt x="167" y="283"/>
                  </a:lnTo>
                  <a:lnTo>
                    <a:pt x="167" y="283"/>
                  </a:lnTo>
                  <a:close/>
                  <a:moveTo>
                    <a:pt x="249" y="67"/>
                  </a:moveTo>
                  <a:lnTo>
                    <a:pt x="247" y="67"/>
                  </a:lnTo>
                  <a:lnTo>
                    <a:pt x="244" y="65"/>
                  </a:lnTo>
                  <a:lnTo>
                    <a:pt x="240" y="63"/>
                  </a:lnTo>
                  <a:lnTo>
                    <a:pt x="238" y="59"/>
                  </a:lnTo>
                  <a:lnTo>
                    <a:pt x="236" y="55"/>
                  </a:lnTo>
                  <a:lnTo>
                    <a:pt x="236" y="54"/>
                  </a:lnTo>
                  <a:lnTo>
                    <a:pt x="236" y="52"/>
                  </a:lnTo>
                  <a:lnTo>
                    <a:pt x="238" y="50"/>
                  </a:lnTo>
                  <a:lnTo>
                    <a:pt x="240" y="44"/>
                  </a:lnTo>
                  <a:lnTo>
                    <a:pt x="244" y="42"/>
                  </a:lnTo>
                  <a:lnTo>
                    <a:pt x="247" y="40"/>
                  </a:lnTo>
                  <a:lnTo>
                    <a:pt x="249" y="40"/>
                  </a:lnTo>
                  <a:lnTo>
                    <a:pt x="251" y="40"/>
                  </a:lnTo>
                  <a:lnTo>
                    <a:pt x="253" y="42"/>
                  </a:lnTo>
                  <a:lnTo>
                    <a:pt x="259" y="44"/>
                  </a:lnTo>
                  <a:lnTo>
                    <a:pt x="261" y="50"/>
                  </a:lnTo>
                  <a:lnTo>
                    <a:pt x="263" y="52"/>
                  </a:lnTo>
                  <a:lnTo>
                    <a:pt x="263" y="54"/>
                  </a:lnTo>
                  <a:lnTo>
                    <a:pt x="263" y="55"/>
                  </a:lnTo>
                  <a:lnTo>
                    <a:pt x="261" y="59"/>
                  </a:lnTo>
                  <a:lnTo>
                    <a:pt x="259" y="63"/>
                  </a:lnTo>
                  <a:lnTo>
                    <a:pt x="253" y="65"/>
                  </a:lnTo>
                  <a:lnTo>
                    <a:pt x="251" y="67"/>
                  </a:lnTo>
                  <a:lnTo>
                    <a:pt x="249" y="67"/>
                  </a:lnTo>
                  <a:lnTo>
                    <a:pt x="249" y="6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4800" lIns="89625" spcFirstLastPara="1" rIns="89625" wrap="square" tIns="44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58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" name="Google Shape;322;g1380da929ea_3_95"/>
          <p:cNvGrpSpPr/>
          <p:nvPr/>
        </p:nvGrpSpPr>
        <p:grpSpPr>
          <a:xfrm>
            <a:off x="5122391" y="3692395"/>
            <a:ext cx="545927" cy="545927"/>
            <a:chOff x="2551230" y="3187789"/>
            <a:chExt cx="691781" cy="691781"/>
          </a:xfrm>
        </p:grpSpPr>
        <p:sp>
          <p:nvSpPr>
            <p:cNvPr id="323" name="Google Shape;323;g1380da929ea_3_95"/>
            <p:cNvSpPr/>
            <p:nvPr/>
          </p:nvSpPr>
          <p:spPr>
            <a:xfrm>
              <a:off x="2551230" y="3187789"/>
              <a:ext cx="691781" cy="6917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b" bIns="44800" lIns="67225" spcFirstLastPara="1" rIns="67225" wrap="square" tIns="44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588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Clickstream</a:t>
              </a:r>
              <a:endParaRPr b="0" i="0" sz="58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g1380da929ea_3_95"/>
            <p:cNvSpPr/>
            <p:nvPr/>
          </p:nvSpPr>
          <p:spPr>
            <a:xfrm>
              <a:off x="2746121" y="3280505"/>
              <a:ext cx="301998" cy="304393"/>
            </a:xfrm>
            <a:custGeom>
              <a:rect b="b" l="l" r="r" t="t"/>
              <a:pathLst>
                <a:path extrusionOk="0" h="2743150" w="2721566">
                  <a:moveTo>
                    <a:pt x="938222" y="1618192"/>
                  </a:moveTo>
                  <a:lnTo>
                    <a:pt x="920717" y="1627693"/>
                  </a:lnTo>
                  <a:cubicBezTo>
                    <a:pt x="900420" y="1636278"/>
                    <a:pt x="879114" y="1642944"/>
                    <a:pt x="857026" y="1647464"/>
                  </a:cubicBezTo>
                  <a:lnTo>
                    <a:pt x="847920" y="1648382"/>
                  </a:lnTo>
                  <a:lnTo>
                    <a:pt x="837756" y="1715659"/>
                  </a:lnTo>
                  <a:cubicBezTo>
                    <a:pt x="834320" y="1749840"/>
                    <a:pt x="832560" y="1784523"/>
                    <a:pt x="832560" y="1819620"/>
                  </a:cubicBezTo>
                  <a:cubicBezTo>
                    <a:pt x="832560" y="2100401"/>
                    <a:pt x="945213" y="2354601"/>
                    <a:pt x="1127348" y="2538605"/>
                  </a:cubicBezTo>
                  <a:lnTo>
                    <a:pt x="1128948" y="2540074"/>
                  </a:lnTo>
                  <a:lnTo>
                    <a:pt x="1240036" y="2557183"/>
                  </a:lnTo>
                  <a:cubicBezTo>
                    <a:pt x="1279737" y="2561252"/>
                    <a:pt x="1320019" y="2563336"/>
                    <a:pt x="1360783" y="2563336"/>
                  </a:cubicBezTo>
                  <a:cubicBezTo>
                    <a:pt x="1849956" y="2563336"/>
                    <a:pt x="2269665" y="2263203"/>
                    <a:pt x="2448946" y="1835462"/>
                  </a:cubicBezTo>
                  <a:lnTo>
                    <a:pt x="2454283" y="1820747"/>
                  </a:lnTo>
                  <a:lnTo>
                    <a:pt x="2454163" y="1820820"/>
                  </a:lnTo>
                  <a:lnTo>
                    <a:pt x="2315755" y="1885930"/>
                  </a:lnTo>
                  <a:lnTo>
                    <a:pt x="2314668" y="1896707"/>
                  </a:lnTo>
                  <a:cubicBezTo>
                    <a:pt x="2296260" y="1986666"/>
                    <a:pt x="2216663" y="2054337"/>
                    <a:pt x="2121262" y="2054337"/>
                  </a:cubicBezTo>
                  <a:cubicBezTo>
                    <a:pt x="2066747" y="2054337"/>
                    <a:pt x="2017393" y="2032241"/>
                    <a:pt x="1981667" y="1996515"/>
                  </a:cubicBezTo>
                  <a:lnTo>
                    <a:pt x="1964402" y="1970907"/>
                  </a:lnTo>
                  <a:lnTo>
                    <a:pt x="1833472" y="1979231"/>
                  </a:lnTo>
                  <a:cubicBezTo>
                    <a:pt x="1518836" y="1979231"/>
                    <a:pt x="1230263" y="1866756"/>
                    <a:pt x="1005171" y="1679521"/>
                  </a:cubicBezTo>
                  <a:close/>
                  <a:moveTo>
                    <a:pt x="1275943" y="976747"/>
                  </a:moveTo>
                  <a:lnTo>
                    <a:pt x="1198822" y="1035009"/>
                  </a:lnTo>
                  <a:lnTo>
                    <a:pt x="1083955" y="1151055"/>
                  </a:lnTo>
                  <a:lnTo>
                    <a:pt x="1101284" y="1182982"/>
                  </a:lnTo>
                  <a:cubicBezTo>
                    <a:pt x="1118453" y="1223576"/>
                    <a:pt x="1127948" y="1268206"/>
                    <a:pt x="1127948" y="1315054"/>
                  </a:cubicBezTo>
                  <a:cubicBezTo>
                    <a:pt x="1127948" y="1385326"/>
                    <a:pt x="1106585" y="1450609"/>
                    <a:pt x="1070000" y="1504762"/>
                  </a:cubicBezTo>
                  <a:lnTo>
                    <a:pt x="1069531" y="1505330"/>
                  </a:lnTo>
                  <a:lnTo>
                    <a:pt x="1135763" y="1563925"/>
                  </a:lnTo>
                  <a:cubicBezTo>
                    <a:pt x="1327889" y="1716289"/>
                    <a:pt x="1570164" y="1807163"/>
                    <a:pt x="1833472" y="1807163"/>
                  </a:cubicBezTo>
                  <a:lnTo>
                    <a:pt x="1933016" y="1800511"/>
                  </a:lnTo>
                  <a:lnTo>
                    <a:pt x="1939359" y="1780077"/>
                  </a:lnTo>
                  <a:cubicBezTo>
                    <a:pt x="1969329" y="1709221"/>
                    <a:pt x="2039490" y="1659503"/>
                    <a:pt x="2121262" y="1659503"/>
                  </a:cubicBezTo>
                  <a:cubicBezTo>
                    <a:pt x="2175777" y="1659503"/>
                    <a:pt x="2225132" y="1681600"/>
                    <a:pt x="2260857" y="1717325"/>
                  </a:cubicBezTo>
                  <a:lnTo>
                    <a:pt x="2263606" y="1721402"/>
                  </a:lnTo>
                  <a:lnTo>
                    <a:pt x="2267011" y="1720229"/>
                  </a:lnTo>
                  <a:cubicBezTo>
                    <a:pt x="2311512" y="1701558"/>
                    <a:pt x="2354575" y="1680099"/>
                    <a:pt x="2395987" y="1656069"/>
                  </a:cubicBezTo>
                  <a:lnTo>
                    <a:pt x="2524667" y="1566083"/>
                  </a:lnTo>
                  <a:lnTo>
                    <a:pt x="2528847" y="1538444"/>
                  </a:lnTo>
                  <a:lnTo>
                    <a:pt x="2391754" y="1531467"/>
                  </a:lnTo>
                  <a:cubicBezTo>
                    <a:pt x="2290200" y="1521072"/>
                    <a:pt x="2191156" y="1502121"/>
                    <a:pt x="2095342" y="1475341"/>
                  </a:cubicBezTo>
                  <a:lnTo>
                    <a:pt x="1956122" y="1430037"/>
                  </a:lnTo>
                  <a:lnTo>
                    <a:pt x="1947455" y="1435880"/>
                  </a:lnTo>
                  <a:cubicBezTo>
                    <a:pt x="1922924" y="1446256"/>
                    <a:pt x="1895954" y="1451993"/>
                    <a:pt x="1867644" y="1451993"/>
                  </a:cubicBezTo>
                  <a:cubicBezTo>
                    <a:pt x="1782714" y="1451993"/>
                    <a:pt x="1709844" y="1400356"/>
                    <a:pt x="1678717" y="1326764"/>
                  </a:cubicBezTo>
                  <a:lnTo>
                    <a:pt x="1667734" y="1291381"/>
                  </a:lnTo>
                  <a:lnTo>
                    <a:pt x="1564981" y="1226519"/>
                  </a:lnTo>
                  <a:cubicBezTo>
                    <a:pt x="1484969" y="1171328"/>
                    <a:pt x="1409629" y="1109760"/>
                    <a:pt x="1339681" y="1042541"/>
                  </a:cubicBezTo>
                  <a:close/>
                  <a:moveTo>
                    <a:pt x="1839031" y="802822"/>
                  </a:moveTo>
                  <a:cubicBezTo>
                    <a:pt x="1734808" y="802822"/>
                    <a:pt x="1634285" y="818826"/>
                    <a:pt x="1539738" y="848536"/>
                  </a:cubicBezTo>
                  <a:lnTo>
                    <a:pt x="1497492" y="864156"/>
                  </a:lnTo>
                  <a:lnTo>
                    <a:pt x="1530174" y="896941"/>
                  </a:lnTo>
                  <a:cubicBezTo>
                    <a:pt x="1590527" y="952297"/>
                    <a:pt x="1655217" y="1002924"/>
                    <a:pt x="1723667" y="1048242"/>
                  </a:cubicBezTo>
                  <a:lnTo>
                    <a:pt x="1765091" y="1073360"/>
                  </a:lnTo>
                  <a:lnTo>
                    <a:pt x="1787834" y="1058026"/>
                  </a:lnTo>
                  <a:cubicBezTo>
                    <a:pt x="1812364" y="1047651"/>
                    <a:pt x="1839334" y="1041913"/>
                    <a:pt x="1867644" y="1041913"/>
                  </a:cubicBezTo>
                  <a:cubicBezTo>
                    <a:pt x="1966729" y="1041913"/>
                    <a:pt x="2049399" y="1112198"/>
                    <a:pt x="2068519" y="1205631"/>
                  </a:cubicBezTo>
                  <a:lnTo>
                    <a:pt x="2069865" y="1218984"/>
                  </a:lnTo>
                  <a:lnTo>
                    <a:pt x="2174899" y="1251806"/>
                  </a:lnTo>
                  <a:cubicBezTo>
                    <a:pt x="2256094" y="1273569"/>
                    <a:pt x="2339900" y="1288863"/>
                    <a:pt x="2425742" y="1297108"/>
                  </a:cubicBezTo>
                  <a:lnTo>
                    <a:pt x="2538295" y="1302486"/>
                  </a:lnTo>
                  <a:lnTo>
                    <a:pt x="2535655" y="1249725"/>
                  </a:lnTo>
                  <a:cubicBezTo>
                    <a:pt x="2531623" y="1209661"/>
                    <a:pt x="2525625" y="1170184"/>
                    <a:pt x="2517759" y="1131394"/>
                  </a:cubicBezTo>
                  <a:lnTo>
                    <a:pt x="2497854" y="1053274"/>
                  </a:lnTo>
                  <a:lnTo>
                    <a:pt x="2371258" y="956458"/>
                  </a:lnTo>
                  <a:cubicBezTo>
                    <a:pt x="2216862" y="859087"/>
                    <a:pt x="2034451" y="802822"/>
                    <a:pt x="1839031" y="802822"/>
                  </a:cubicBezTo>
                  <a:close/>
                  <a:moveTo>
                    <a:pt x="540853" y="514986"/>
                  </a:moveTo>
                  <a:lnTo>
                    <a:pt x="525712" y="528873"/>
                  </a:lnTo>
                  <a:cubicBezTo>
                    <a:pt x="311998" y="744539"/>
                    <a:pt x="179814" y="1042480"/>
                    <a:pt x="179814" y="1371575"/>
                  </a:cubicBezTo>
                  <a:cubicBezTo>
                    <a:pt x="179814" y="1741808"/>
                    <a:pt x="347110" y="2072609"/>
                    <a:pt x="609577" y="2291196"/>
                  </a:cubicBezTo>
                  <a:lnTo>
                    <a:pt x="629751" y="2306419"/>
                  </a:lnTo>
                  <a:lnTo>
                    <a:pt x="627186" y="2300879"/>
                  </a:lnTo>
                  <a:cubicBezTo>
                    <a:pt x="568888" y="2151864"/>
                    <a:pt x="536863" y="1989512"/>
                    <a:pt x="536863" y="1819620"/>
                  </a:cubicBezTo>
                  <a:cubicBezTo>
                    <a:pt x="536863" y="1774316"/>
                    <a:pt x="539140" y="1729548"/>
                    <a:pt x="543586" y="1685426"/>
                  </a:cubicBezTo>
                  <a:lnTo>
                    <a:pt x="561714" y="1565698"/>
                  </a:lnTo>
                  <a:lnTo>
                    <a:pt x="548721" y="1554978"/>
                  </a:lnTo>
                  <a:cubicBezTo>
                    <a:pt x="487320" y="1493576"/>
                    <a:pt x="449342" y="1408750"/>
                    <a:pt x="449342" y="1315054"/>
                  </a:cubicBezTo>
                  <a:cubicBezTo>
                    <a:pt x="449342" y="1221358"/>
                    <a:pt x="487320" y="1136533"/>
                    <a:pt x="548721" y="1075131"/>
                  </a:cubicBezTo>
                  <a:lnTo>
                    <a:pt x="586510" y="1043953"/>
                  </a:lnTo>
                  <a:lnTo>
                    <a:pt x="557759" y="931249"/>
                  </a:lnTo>
                  <a:cubicBezTo>
                    <a:pt x="540412" y="845808"/>
                    <a:pt x="531303" y="757344"/>
                    <a:pt x="531303" y="666735"/>
                  </a:cubicBezTo>
                  <a:cubicBezTo>
                    <a:pt x="531303" y="632757"/>
                    <a:pt x="532584" y="599081"/>
                    <a:pt x="535100" y="565752"/>
                  </a:cubicBezTo>
                  <a:close/>
                  <a:moveTo>
                    <a:pt x="870476" y="288355"/>
                  </a:moveTo>
                  <a:lnTo>
                    <a:pt x="797863" y="323653"/>
                  </a:lnTo>
                  <a:lnTo>
                    <a:pt x="747285" y="354661"/>
                  </a:lnTo>
                  <a:lnTo>
                    <a:pt x="726331" y="436900"/>
                  </a:lnTo>
                  <a:cubicBezTo>
                    <a:pt x="711277" y="511139"/>
                    <a:pt x="703371" y="588006"/>
                    <a:pt x="703371" y="666735"/>
                  </a:cubicBezTo>
                  <a:cubicBezTo>
                    <a:pt x="703371" y="725782"/>
                    <a:pt x="707818" y="783782"/>
                    <a:pt x="716392" y="840411"/>
                  </a:cubicBezTo>
                  <a:lnTo>
                    <a:pt x="748231" y="979825"/>
                  </a:lnTo>
                  <a:lnTo>
                    <a:pt x="788645" y="975751"/>
                  </a:lnTo>
                  <a:lnTo>
                    <a:pt x="837858" y="980712"/>
                  </a:lnTo>
                  <a:lnTo>
                    <a:pt x="918259" y="891546"/>
                  </a:lnTo>
                  <a:cubicBezTo>
                    <a:pt x="947715" y="861857"/>
                    <a:pt x="978575" y="833583"/>
                    <a:pt x="1010731" y="806835"/>
                  </a:cubicBezTo>
                  <a:lnTo>
                    <a:pt x="1091088" y="746269"/>
                  </a:lnTo>
                  <a:lnTo>
                    <a:pt x="1090355" y="745257"/>
                  </a:lnTo>
                  <a:cubicBezTo>
                    <a:pt x="1017972" y="637265"/>
                    <a:pt x="956882" y="520950"/>
                    <a:pt x="908795" y="398035"/>
                  </a:cubicBezTo>
                  <a:close/>
                  <a:moveTo>
                    <a:pt x="1360783" y="179814"/>
                  </a:moveTo>
                  <a:cubicBezTo>
                    <a:pt x="1279254" y="179814"/>
                    <a:pt x="1199655" y="188151"/>
                    <a:pt x="1122777" y="204027"/>
                  </a:cubicBezTo>
                  <a:lnTo>
                    <a:pt x="1095649" y="211066"/>
                  </a:lnTo>
                  <a:lnTo>
                    <a:pt x="1107447" y="252895"/>
                  </a:lnTo>
                  <a:cubicBezTo>
                    <a:pt x="1146623" y="366253"/>
                    <a:pt x="1198334" y="473680"/>
                    <a:pt x="1260905" y="573486"/>
                  </a:cubicBezTo>
                  <a:lnTo>
                    <a:pt x="1297851" y="626931"/>
                  </a:lnTo>
                  <a:lnTo>
                    <a:pt x="1332168" y="610267"/>
                  </a:lnTo>
                  <a:cubicBezTo>
                    <a:pt x="1487958" y="543852"/>
                    <a:pt x="1659240" y="507125"/>
                    <a:pt x="1839031" y="507125"/>
                  </a:cubicBezTo>
                  <a:cubicBezTo>
                    <a:pt x="1965448" y="507125"/>
                    <a:pt x="2087657" y="525282"/>
                    <a:pt x="2203231" y="559150"/>
                  </a:cubicBezTo>
                  <a:lnTo>
                    <a:pt x="2233085" y="570212"/>
                  </a:lnTo>
                  <a:lnTo>
                    <a:pt x="2195854" y="528873"/>
                  </a:lnTo>
                  <a:cubicBezTo>
                    <a:pt x="1982141" y="313207"/>
                    <a:pt x="1686899" y="179814"/>
                    <a:pt x="1360783" y="179814"/>
                  </a:cubicBezTo>
                  <a:close/>
                  <a:moveTo>
                    <a:pt x="1360783" y="0"/>
                  </a:moveTo>
                  <a:cubicBezTo>
                    <a:pt x="2112323" y="0"/>
                    <a:pt x="2721566" y="614075"/>
                    <a:pt x="2721566" y="1371575"/>
                  </a:cubicBezTo>
                  <a:cubicBezTo>
                    <a:pt x="2721566" y="2129075"/>
                    <a:pt x="2112323" y="2743150"/>
                    <a:pt x="1360783" y="2743150"/>
                  </a:cubicBezTo>
                  <a:cubicBezTo>
                    <a:pt x="609243" y="2743150"/>
                    <a:pt x="0" y="2129075"/>
                    <a:pt x="0" y="1371575"/>
                  </a:cubicBezTo>
                  <a:cubicBezTo>
                    <a:pt x="0" y="898138"/>
                    <a:pt x="237985" y="480726"/>
                    <a:pt x="599956" y="234244"/>
                  </a:cubicBezTo>
                  <a:lnTo>
                    <a:pt x="605849" y="230636"/>
                  </a:lnTo>
                  <a:lnTo>
                    <a:pt x="664406" y="194779"/>
                  </a:lnTo>
                  <a:lnTo>
                    <a:pt x="712153" y="165541"/>
                  </a:lnTo>
                  <a:cubicBezTo>
                    <a:pt x="904967" y="59968"/>
                    <a:pt x="1125927" y="0"/>
                    <a:pt x="13607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143425" lIns="179275" spcFirstLastPara="1" rIns="179275" wrap="square" tIns="143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58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g1380da929ea_3_95"/>
          <p:cNvSpPr txBox="1"/>
          <p:nvPr/>
        </p:nvSpPr>
        <p:spPr>
          <a:xfrm>
            <a:off x="1791142" y="59532"/>
            <a:ext cx="556939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Data Lake Architecture  Example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80da929ea_3_176"/>
          <p:cNvSpPr/>
          <p:nvPr/>
        </p:nvSpPr>
        <p:spPr>
          <a:xfrm>
            <a:off x="83049" y="245443"/>
            <a:ext cx="648000" cy="648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/>
          </a:p>
        </p:txBody>
      </p:sp>
      <p:sp>
        <p:nvSpPr>
          <p:cNvPr id="331" name="Google Shape;331;g1380da929ea_3_176"/>
          <p:cNvSpPr/>
          <p:nvPr/>
        </p:nvSpPr>
        <p:spPr>
          <a:xfrm>
            <a:off x="1028701" y="1101336"/>
            <a:ext cx="2095499" cy="712224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1380da929ea_3_176"/>
          <p:cNvSpPr txBox="1"/>
          <p:nvPr/>
        </p:nvSpPr>
        <p:spPr>
          <a:xfrm>
            <a:off x="940276" y="153944"/>
            <a:ext cx="820372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Modern Database System Selection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Relational (RDBMS)</a:t>
            </a:r>
            <a:r>
              <a:rPr b="0" i="0" lang="en" sz="2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vs</a:t>
            </a:r>
            <a:r>
              <a:rPr b="0" i="0" lang="en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 non-relational</a:t>
            </a:r>
            <a:r>
              <a:rPr b="0" i="0" lang="en" sz="2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(no-SQL) databases?</a:t>
            </a:r>
            <a:endParaRPr/>
          </a:p>
        </p:txBody>
      </p:sp>
      <p:sp>
        <p:nvSpPr>
          <p:cNvPr id="333" name="Google Shape;333;g1380da929ea_3_176"/>
          <p:cNvSpPr txBox="1"/>
          <p:nvPr/>
        </p:nvSpPr>
        <p:spPr>
          <a:xfrm>
            <a:off x="209227" y="1969117"/>
            <a:ext cx="31074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models and schema</a:t>
            </a:r>
            <a:endParaRPr/>
          </a:p>
          <a:p>
            <a:pPr indent="-241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n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structures</a:t>
            </a:r>
            <a:endParaRPr/>
          </a:p>
          <a:p>
            <a:pPr indent="-241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n" sz="16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Scaling</a:t>
            </a:r>
            <a:endParaRPr/>
          </a:p>
          <a:p>
            <a:pPr indent="-241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n" sz="16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Development models</a:t>
            </a:r>
            <a:endParaRPr/>
          </a:p>
          <a:p>
            <a:pPr indent="-241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g1380da929ea_3_176"/>
          <p:cNvSpPr/>
          <p:nvPr/>
        </p:nvSpPr>
        <p:spPr>
          <a:xfrm>
            <a:off x="4104930" y="1305258"/>
            <a:ext cx="910217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RDBMS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1380da929ea_3_176"/>
          <p:cNvSpPr/>
          <p:nvPr/>
        </p:nvSpPr>
        <p:spPr>
          <a:xfrm>
            <a:off x="7285804" y="1282271"/>
            <a:ext cx="910217" cy="30777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no-SQL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6" name="Google Shape;336;g1380da929ea_3_176"/>
          <p:cNvCxnSpPr/>
          <p:nvPr/>
        </p:nvCxnSpPr>
        <p:spPr>
          <a:xfrm>
            <a:off x="6145078" y="1673817"/>
            <a:ext cx="20100" cy="3339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7" name="Google Shape;337;g1380da929ea_3_176"/>
          <p:cNvCxnSpPr/>
          <p:nvPr/>
        </p:nvCxnSpPr>
        <p:spPr>
          <a:xfrm>
            <a:off x="6157009" y="-391017"/>
            <a:ext cx="0" cy="4140000"/>
          </a:xfrm>
          <a:prstGeom prst="straightConnector1">
            <a:avLst/>
          </a:prstGeom>
          <a:noFill/>
          <a:ln cap="flat" cmpd="sng" w="38100">
            <a:solidFill>
              <a:srgbClr val="00549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8" name="Google Shape;338;g1380da929ea_3_176"/>
          <p:cNvSpPr txBox="1"/>
          <p:nvPr/>
        </p:nvSpPr>
        <p:spPr>
          <a:xfrm>
            <a:off x="3328725" y="1788050"/>
            <a:ext cx="261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equired to define your schema before adding data to the database.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g1380da929ea_3_176"/>
          <p:cNvSpPr txBox="1"/>
          <p:nvPr/>
        </p:nvSpPr>
        <p:spPr>
          <a:xfrm>
            <a:off x="6108774" y="18135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llows for dynamic schema, and so you can use “unstructured data.”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0" name="Google Shape;340;g1380da929ea_3_176"/>
          <p:cNvCxnSpPr/>
          <p:nvPr/>
        </p:nvCxnSpPr>
        <p:spPr>
          <a:xfrm flipH="1" rot="10800000">
            <a:off x="226175" y="2451225"/>
            <a:ext cx="8922900" cy="58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g1380da929ea_3_176"/>
          <p:cNvCxnSpPr/>
          <p:nvPr/>
        </p:nvCxnSpPr>
        <p:spPr>
          <a:xfrm flipH="1" rot="10800000">
            <a:off x="226175" y="3205775"/>
            <a:ext cx="8922900" cy="58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g1380da929ea_3_176"/>
          <p:cNvCxnSpPr/>
          <p:nvPr/>
        </p:nvCxnSpPr>
        <p:spPr>
          <a:xfrm flipH="1" rot="10800000">
            <a:off x="226163" y="4246800"/>
            <a:ext cx="8922900" cy="58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g1380da929ea_3_176"/>
          <p:cNvSpPr txBox="1"/>
          <p:nvPr/>
        </p:nvSpPr>
        <p:spPr>
          <a:xfrm>
            <a:off x="6108774" y="2618800"/>
            <a:ext cx="348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can be document based, graph databases,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key-value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pairs, or wide-column stores.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g1380da929ea_3_176"/>
          <p:cNvSpPr txBox="1"/>
          <p:nvPr/>
        </p:nvSpPr>
        <p:spPr>
          <a:xfrm>
            <a:off x="3407650" y="2658625"/>
            <a:ext cx="348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Mostly table based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g1380da929ea_3_176"/>
          <p:cNvSpPr txBox="1"/>
          <p:nvPr/>
        </p:nvSpPr>
        <p:spPr>
          <a:xfrm>
            <a:off x="3248350" y="3281975"/>
            <a:ext cx="291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ertically </a:t>
            </a: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scalable</a:t>
            </a: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and often expensive since they require a single server to host the entire database. Need to a bigger, more expensive server to scale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g1380da929ea_3_176"/>
          <p:cNvSpPr txBox="1"/>
          <p:nvPr/>
        </p:nvSpPr>
        <p:spPr>
          <a:xfrm>
            <a:off x="6108774" y="3318900"/>
            <a:ext cx="310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heaper scaling because you can add capacity by scaling horizontally over cheap commodity servers.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g1380da929ea_3_176"/>
          <p:cNvSpPr txBox="1"/>
          <p:nvPr/>
        </p:nvSpPr>
        <p:spPr>
          <a:xfrm>
            <a:off x="3328725" y="4346725"/>
            <a:ext cx="28059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ypically closed source with licensing fees baked into the use of their software. 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g1380da929ea_3_176"/>
          <p:cNvSpPr txBox="1"/>
          <p:nvPr/>
        </p:nvSpPr>
        <p:spPr>
          <a:xfrm>
            <a:off x="6204325" y="4305300"/>
            <a:ext cx="29163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NoSQL databases tend to be more a part of the open-source community.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80da929ea_3_187"/>
          <p:cNvSpPr/>
          <p:nvPr/>
        </p:nvSpPr>
        <p:spPr>
          <a:xfrm>
            <a:off x="90798" y="79625"/>
            <a:ext cx="648000" cy="648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/>
          </a:p>
        </p:txBody>
      </p:sp>
      <p:sp>
        <p:nvSpPr>
          <p:cNvPr id="354" name="Google Shape;354;g1380da929ea_3_187"/>
          <p:cNvSpPr txBox="1"/>
          <p:nvPr/>
        </p:nvSpPr>
        <p:spPr>
          <a:xfrm>
            <a:off x="816488" y="177778"/>
            <a:ext cx="8141533" cy="635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aleway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 Management Practices When Accessing Data Internally</a:t>
            </a:r>
            <a:endParaRPr/>
          </a:p>
        </p:txBody>
      </p:sp>
      <p:sp>
        <p:nvSpPr>
          <p:cNvPr id="355" name="Google Shape;355;g1380da929ea_3_187"/>
          <p:cNvSpPr txBox="1"/>
          <p:nvPr/>
        </p:nvSpPr>
        <p:spPr>
          <a:xfrm>
            <a:off x="1216218" y="1225300"/>
            <a:ext cx="676540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are some important data management practices/principles when accessing data internally within your organization?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80da929ea_3_193"/>
          <p:cNvSpPr/>
          <p:nvPr/>
        </p:nvSpPr>
        <p:spPr>
          <a:xfrm>
            <a:off x="90798" y="79625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/>
          </a:p>
        </p:txBody>
      </p:sp>
      <p:sp>
        <p:nvSpPr>
          <p:cNvPr id="361" name="Google Shape;361;g1380da929ea_3_193"/>
          <p:cNvSpPr txBox="1"/>
          <p:nvPr/>
        </p:nvSpPr>
        <p:spPr>
          <a:xfrm>
            <a:off x="816488" y="177778"/>
            <a:ext cx="8141533" cy="635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40"/>
              <a:buFont typeface="Raleway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 Management Practices in the BI and Analytics Layer</a:t>
            </a:r>
            <a:endParaRPr/>
          </a:p>
        </p:txBody>
      </p:sp>
      <p:sp>
        <p:nvSpPr>
          <p:cNvPr id="362" name="Google Shape;362;g1380da929ea_3_193"/>
          <p:cNvSpPr txBox="1"/>
          <p:nvPr/>
        </p:nvSpPr>
        <p:spPr>
          <a:xfrm>
            <a:off x="4434521" y="2188026"/>
            <a:ext cx="4352837" cy="2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" sz="1400" u="sng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Ensure there is proper documentation for all processing being done to the data before ingesting it into your system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Emphasize on reproducible workflows</a:t>
            </a: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 example, use version control software such as GitHub to help with above. How many of you are familiar with Git and GitHub or any version control system?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provenance is also important here. Tracking what was the input data, what processes was applied, what data is coming out etc. </a:t>
            </a:r>
            <a:endParaRPr/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g1380da929ea_3_193"/>
          <p:cNvSpPr txBox="1"/>
          <p:nvPr/>
        </p:nvSpPr>
        <p:spPr>
          <a:xfrm>
            <a:off x="4434520" y="982713"/>
            <a:ext cx="435283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Mostly similar principles as described before applies but some become more important </a:t>
            </a:r>
            <a:endParaRPr/>
          </a:p>
        </p:txBody>
      </p:sp>
      <p:sp>
        <p:nvSpPr>
          <p:cNvPr id="364" name="Google Shape;364;g1380da929ea_3_193"/>
          <p:cNvSpPr txBox="1"/>
          <p:nvPr/>
        </p:nvSpPr>
        <p:spPr>
          <a:xfrm>
            <a:off x="523286" y="1998376"/>
            <a:ext cx="311881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do you set-up a data science project to ensure adherence to some of these principles?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80da929ea_3_201"/>
          <p:cNvSpPr/>
          <p:nvPr/>
        </p:nvSpPr>
        <p:spPr>
          <a:xfrm>
            <a:off x="90798" y="66713"/>
            <a:ext cx="576000" cy="57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/>
          </a:p>
        </p:txBody>
      </p:sp>
      <p:sp>
        <p:nvSpPr>
          <p:cNvPr id="370" name="Google Shape;370;g1380da929ea_3_201"/>
          <p:cNvSpPr txBox="1"/>
          <p:nvPr/>
        </p:nvSpPr>
        <p:spPr>
          <a:xfrm>
            <a:off x="886230" y="24938"/>
            <a:ext cx="8257770" cy="635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aleway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 Management Practices in the BI and Analytics Layer-Cont’d</a:t>
            </a:r>
            <a:endParaRPr/>
          </a:p>
        </p:txBody>
      </p:sp>
      <p:sp>
        <p:nvSpPr>
          <p:cNvPr id="371" name="Google Shape;371;g1380da929ea_3_201"/>
          <p:cNvSpPr txBox="1"/>
          <p:nvPr/>
        </p:nvSpPr>
        <p:spPr>
          <a:xfrm>
            <a:off x="5817706" y="1595062"/>
            <a:ext cx="3201602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Separate source code, data, outputs, and documentation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 data, you may even want to separate derived datasets from raw original datasets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 version control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Emphasize reproducibility 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g1380da929ea_3_201"/>
          <p:cNvSpPr txBox="1"/>
          <p:nvPr/>
        </p:nvSpPr>
        <p:spPr>
          <a:xfrm>
            <a:off x="5817706" y="718226"/>
            <a:ext cx="292659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Science Project Setup Best Practices</a:t>
            </a:r>
            <a:endParaRPr/>
          </a:p>
        </p:txBody>
      </p:sp>
      <p:pic>
        <p:nvPicPr>
          <p:cNvPr id="373" name="Google Shape;373;g1380da929ea_3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76" y="893087"/>
            <a:ext cx="3004618" cy="41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4" name="Google Shape;374;g1380da929ea_3_201"/>
          <p:cNvCxnSpPr/>
          <p:nvPr/>
        </p:nvCxnSpPr>
        <p:spPr>
          <a:xfrm rot="10800000">
            <a:off x="948266" y="4648200"/>
            <a:ext cx="2506134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5" name="Google Shape;375;g1380da929ea_3_201"/>
          <p:cNvSpPr txBox="1"/>
          <p:nvPr/>
        </p:nvSpPr>
        <p:spPr>
          <a:xfrm>
            <a:off x="3454401" y="4457384"/>
            <a:ext cx="1625600" cy="2769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src version control</a:t>
            </a:r>
            <a:endParaRPr/>
          </a:p>
        </p:txBody>
      </p:sp>
      <p:cxnSp>
        <p:nvCxnSpPr>
          <p:cNvPr id="376" name="Google Shape;376;g1380da929ea_3_201"/>
          <p:cNvCxnSpPr/>
          <p:nvPr/>
        </p:nvCxnSpPr>
        <p:spPr>
          <a:xfrm rot="10800000">
            <a:off x="999067" y="4925199"/>
            <a:ext cx="2328333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7" name="Google Shape;377;g1380da929ea_3_201"/>
          <p:cNvSpPr txBox="1"/>
          <p:nvPr/>
        </p:nvSpPr>
        <p:spPr>
          <a:xfrm>
            <a:off x="3327400" y="4786699"/>
            <a:ext cx="1244600" cy="2769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Source code</a:t>
            </a:r>
            <a:endParaRPr/>
          </a:p>
        </p:txBody>
      </p:sp>
      <p:cxnSp>
        <p:nvCxnSpPr>
          <p:cNvPr id="378" name="Google Shape;378;g1380da929ea_3_201"/>
          <p:cNvCxnSpPr/>
          <p:nvPr/>
        </p:nvCxnSpPr>
        <p:spPr>
          <a:xfrm rot="10800000">
            <a:off x="736600" y="4074899"/>
            <a:ext cx="3073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9" name="Google Shape;379;g1380da929ea_3_201"/>
          <p:cNvSpPr txBox="1"/>
          <p:nvPr/>
        </p:nvSpPr>
        <p:spPr>
          <a:xfrm>
            <a:off x="3810000" y="3936399"/>
            <a:ext cx="1270000" cy="27699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Outputs folder</a:t>
            </a:r>
            <a:endParaRPr/>
          </a:p>
        </p:txBody>
      </p:sp>
      <p:cxnSp>
        <p:nvCxnSpPr>
          <p:cNvPr id="380" name="Google Shape;380;g1380da929ea_3_201"/>
          <p:cNvCxnSpPr/>
          <p:nvPr/>
        </p:nvCxnSpPr>
        <p:spPr>
          <a:xfrm rot="10800000">
            <a:off x="651933" y="2986524"/>
            <a:ext cx="2675467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1" name="Google Shape;381;g1380da929ea_3_201"/>
          <p:cNvSpPr txBox="1"/>
          <p:nvPr/>
        </p:nvSpPr>
        <p:spPr>
          <a:xfrm>
            <a:off x="3327400" y="2801857"/>
            <a:ext cx="1270000" cy="46166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Project documentation</a:t>
            </a:r>
            <a:endParaRPr/>
          </a:p>
        </p:txBody>
      </p:sp>
      <p:cxnSp>
        <p:nvCxnSpPr>
          <p:cNvPr id="382" name="Google Shape;382;g1380da929ea_3_201"/>
          <p:cNvCxnSpPr/>
          <p:nvPr/>
        </p:nvCxnSpPr>
        <p:spPr>
          <a:xfrm>
            <a:off x="635000" y="1058062"/>
            <a:ext cx="1413933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383" name="Google Shape;383;g1380da929ea_3_201"/>
          <p:cNvSpPr txBox="1"/>
          <p:nvPr/>
        </p:nvSpPr>
        <p:spPr>
          <a:xfrm>
            <a:off x="3146730" y="1777175"/>
            <a:ext cx="851213" cy="2769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Data</a:t>
            </a:r>
            <a:endParaRPr/>
          </a:p>
        </p:txBody>
      </p:sp>
      <p:cxnSp>
        <p:nvCxnSpPr>
          <p:cNvPr id="384" name="Google Shape;384;g1380da929ea_3_201"/>
          <p:cNvCxnSpPr/>
          <p:nvPr/>
        </p:nvCxnSpPr>
        <p:spPr>
          <a:xfrm rot="10800000">
            <a:off x="2032809" y="1075539"/>
            <a:ext cx="0" cy="1764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5" name="Google Shape;385;g1380da929ea_3_201"/>
          <p:cNvCxnSpPr/>
          <p:nvPr/>
        </p:nvCxnSpPr>
        <p:spPr>
          <a:xfrm rot="10800000">
            <a:off x="1016003" y="2844527"/>
            <a:ext cx="103293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6" name="Google Shape;386;g1380da929ea_3_201"/>
          <p:cNvCxnSpPr/>
          <p:nvPr/>
        </p:nvCxnSpPr>
        <p:spPr>
          <a:xfrm rot="10800000">
            <a:off x="2048933" y="1940333"/>
            <a:ext cx="1116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380da929ea_3_222"/>
          <p:cNvSpPr txBox="1"/>
          <p:nvPr>
            <p:ph type="title"/>
          </p:nvPr>
        </p:nvSpPr>
        <p:spPr>
          <a:xfrm>
            <a:off x="382650" y="674034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Good Data Management, What Else?</a:t>
            </a:r>
            <a:endParaRPr/>
          </a:p>
        </p:txBody>
      </p:sp>
      <p:sp>
        <p:nvSpPr>
          <p:cNvPr id="392" name="Google Shape;392;g1380da929ea_3_222"/>
          <p:cNvSpPr txBox="1"/>
          <p:nvPr/>
        </p:nvSpPr>
        <p:spPr>
          <a:xfrm>
            <a:off x="1986816" y="2520834"/>
            <a:ext cx="5240867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n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Is there a data management software?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n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Which vendors to choose?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n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What about cloud vs. on-premise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n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management books/courses?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n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Role of people. Does every organization need data manager?</a:t>
            </a:r>
            <a:endParaRPr/>
          </a:p>
          <a:p>
            <a:pPr indent="-2413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380da929ea_3_227"/>
          <p:cNvSpPr txBox="1"/>
          <p:nvPr/>
        </p:nvSpPr>
        <p:spPr>
          <a:xfrm>
            <a:off x="5444400" y="2526275"/>
            <a:ext cx="40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8" name="Google Shape;398;g1380da929ea_3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875" y="974125"/>
            <a:ext cx="7388353" cy="3504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1380da929ea_3_227"/>
          <p:cNvSpPr txBox="1"/>
          <p:nvPr>
            <p:ph type="title"/>
          </p:nvPr>
        </p:nvSpPr>
        <p:spPr>
          <a:xfrm>
            <a:off x="927075" y="84275"/>
            <a:ext cx="8005258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An example infrastructure setup for one of my projects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/>
          <p:nvPr>
            <p:ph type="title"/>
          </p:nvPr>
        </p:nvSpPr>
        <p:spPr>
          <a:xfrm>
            <a:off x="311700" y="52250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About Me</a:t>
            </a:r>
            <a:endParaRPr/>
          </a:p>
        </p:txBody>
      </p:sp>
      <p:cxnSp>
        <p:nvCxnSpPr>
          <p:cNvPr id="126" name="Google Shape;126;p4"/>
          <p:cNvCxnSpPr/>
          <p:nvPr/>
        </p:nvCxnSpPr>
        <p:spPr>
          <a:xfrm>
            <a:off x="168800" y="3432525"/>
            <a:ext cx="8773200" cy="1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7" name="Google Shape;127;p4"/>
          <p:cNvSpPr txBox="1"/>
          <p:nvPr/>
        </p:nvSpPr>
        <p:spPr>
          <a:xfrm>
            <a:off x="168800" y="3523600"/>
            <a:ext cx="125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2001-2006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1838788" y="1325975"/>
            <a:ext cx="1251900" cy="615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Statistician, NSO, Malawi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1666875" y="3511400"/>
            <a:ext cx="11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2007-2008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168800" y="933600"/>
            <a:ext cx="1389300" cy="615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B.Ed (Mathematics)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1" name="Google Shape;131;p4"/>
          <p:cNvCxnSpPr/>
          <p:nvPr/>
        </p:nvCxnSpPr>
        <p:spPr>
          <a:xfrm>
            <a:off x="1590575" y="943275"/>
            <a:ext cx="28800" cy="2512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2" name="Google Shape;132;p4"/>
          <p:cNvCxnSpPr/>
          <p:nvPr/>
        </p:nvCxnSpPr>
        <p:spPr>
          <a:xfrm>
            <a:off x="3157700" y="933600"/>
            <a:ext cx="28800" cy="2512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33" name="Google Shape;133;p4"/>
          <p:cNvSpPr txBox="1"/>
          <p:nvPr/>
        </p:nvSpPr>
        <p:spPr>
          <a:xfrm>
            <a:off x="4765550" y="800925"/>
            <a:ext cx="1822200" cy="1908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PhD research-Big Data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Freelance Data Scientist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Part-time ML Engineer-Startup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3277950" y="3511400"/>
            <a:ext cx="11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2009-2013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3232550" y="1279750"/>
            <a:ext cx="1389300" cy="831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Statistician with focus on GIS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6" name="Google Shape;136;p4"/>
          <p:cNvCxnSpPr/>
          <p:nvPr/>
        </p:nvCxnSpPr>
        <p:spPr>
          <a:xfrm>
            <a:off x="4667900" y="933600"/>
            <a:ext cx="28800" cy="2512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37" name="Google Shape;137;p4"/>
          <p:cNvSpPr txBox="1"/>
          <p:nvPr/>
        </p:nvSpPr>
        <p:spPr>
          <a:xfrm>
            <a:off x="5056825" y="3491175"/>
            <a:ext cx="11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2014-2016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8" name="Google Shape;138;p4"/>
          <p:cNvCxnSpPr/>
          <p:nvPr/>
        </p:nvCxnSpPr>
        <p:spPr>
          <a:xfrm>
            <a:off x="6711500" y="943275"/>
            <a:ext cx="28800" cy="2512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39" name="Google Shape;139;p4"/>
          <p:cNvSpPr txBox="1"/>
          <p:nvPr/>
        </p:nvSpPr>
        <p:spPr>
          <a:xfrm>
            <a:off x="6896175" y="3491175"/>
            <a:ext cx="175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2017-Present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0" name="Google Shape;14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697" y="1701600"/>
            <a:ext cx="1271015" cy="158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6875" y="2329125"/>
            <a:ext cx="2953512" cy="103772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"/>
          <p:cNvSpPr txBox="1"/>
          <p:nvPr/>
        </p:nvSpPr>
        <p:spPr>
          <a:xfrm>
            <a:off x="6787975" y="867075"/>
            <a:ext cx="2260800" cy="1908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Scientist, WBG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Mobile phone data and development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Machine learning and other ad hoc DS work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Teaching DS with AIMS in Rwanda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Google Shape;14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5550" y="2724150"/>
            <a:ext cx="1892807" cy="66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93450" y="2775675"/>
            <a:ext cx="2249165" cy="59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80da929ea_3_23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Thanks and I’m happy to take questions</a:t>
            </a:r>
            <a:endParaRPr/>
          </a:p>
        </p:txBody>
      </p:sp>
      <p:sp>
        <p:nvSpPr>
          <p:cNvPr id="405" name="Google Shape;405;g1380da929ea_3_233"/>
          <p:cNvSpPr txBox="1"/>
          <p:nvPr/>
        </p:nvSpPr>
        <p:spPr>
          <a:xfrm>
            <a:off x="406425" y="4256325"/>
            <a:ext cx="55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Email: </a:t>
            </a:r>
            <a:r>
              <a:rPr b="1" i="0" lang="en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dmatekenya@worldbankgroup.</a:t>
            </a:r>
            <a:r>
              <a:rPr b="1" i="0" lang="en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rPr>
              <a:t>org</a:t>
            </a:r>
            <a:endParaRPr b="1" i="0" sz="1400" u="sng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50" name="Google Shape;150;p3"/>
          <p:cNvSpPr/>
          <p:nvPr/>
        </p:nvSpPr>
        <p:spPr>
          <a:xfrm>
            <a:off x="729575" y="1568575"/>
            <a:ext cx="8372700" cy="192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/>
          <p:nvPr/>
        </p:nvSpPr>
        <p:spPr>
          <a:xfrm>
            <a:off x="2610900" y="2144825"/>
            <a:ext cx="2138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Exploring data management</a:t>
            </a:r>
            <a:endParaRPr b="1" i="0" sz="17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3"/>
          <p:cNvSpPr txBox="1"/>
          <p:nvPr/>
        </p:nvSpPr>
        <p:spPr>
          <a:xfrm>
            <a:off x="4608500" y="2202300"/>
            <a:ext cx="353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tour of Python tools for data science-hands on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exercises</a:t>
            </a:r>
            <a:endParaRPr b="1" i="0" sz="18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3" name="Google Shape;153;p3"/>
          <p:cNvCxnSpPr/>
          <p:nvPr/>
        </p:nvCxnSpPr>
        <p:spPr>
          <a:xfrm flipH="1">
            <a:off x="4396050" y="2057275"/>
            <a:ext cx="7200" cy="948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" name="Google Shape;154;p3"/>
          <p:cNvCxnSpPr/>
          <p:nvPr/>
        </p:nvCxnSpPr>
        <p:spPr>
          <a:xfrm flipH="1">
            <a:off x="2406750" y="2057275"/>
            <a:ext cx="7200" cy="948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" name="Google Shape;155;p3"/>
          <p:cNvSpPr txBox="1"/>
          <p:nvPr/>
        </p:nvSpPr>
        <p:spPr>
          <a:xfrm>
            <a:off x="775600" y="2177575"/>
            <a:ext cx="1717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Prep-software installation</a:t>
            </a:r>
            <a:endParaRPr b="1" i="0" sz="17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831900" y="3188250"/>
            <a:ext cx="175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0-30 minutes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"/>
          <p:cNvSpPr txBox="1"/>
          <p:nvPr/>
        </p:nvSpPr>
        <p:spPr>
          <a:xfrm>
            <a:off x="2703225" y="3159050"/>
            <a:ext cx="175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30-60 minutes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"/>
          <p:cNvSpPr txBox="1"/>
          <p:nvPr/>
        </p:nvSpPr>
        <p:spPr>
          <a:xfrm>
            <a:off x="5307925" y="3159050"/>
            <a:ext cx="175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6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0-150 minutes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12534af1857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0075" y="665225"/>
            <a:ext cx="5230368" cy="388089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12534af1857_0_9"/>
          <p:cNvSpPr txBox="1"/>
          <p:nvPr>
            <p:ph idx="4294967295" type="title"/>
          </p:nvPr>
        </p:nvSpPr>
        <p:spPr>
          <a:xfrm>
            <a:off x="1440013" y="0"/>
            <a:ext cx="52305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is Data Management?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idx="4294967295" type="title"/>
          </p:nvPr>
        </p:nvSpPr>
        <p:spPr>
          <a:xfrm>
            <a:off x="104975" y="90975"/>
            <a:ext cx="9039000" cy="9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None/>
            </a:pPr>
            <a:r>
              <a:rPr lang="en"/>
              <a:t>No single definition, so lets poll the experts</a:t>
            </a:r>
            <a:endParaRPr/>
          </a:p>
        </p:txBody>
      </p:sp>
      <p:sp>
        <p:nvSpPr>
          <p:cNvPr id="170" name="Google Shape;170;p17"/>
          <p:cNvSpPr txBox="1"/>
          <p:nvPr/>
        </p:nvSpPr>
        <p:spPr>
          <a:xfrm>
            <a:off x="762000" y="1343450"/>
            <a:ext cx="71697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Management is a group of activities, technologies/infrastructure and practices  relating to the planning, development, implementation and administration of systems for the acquisition, storage, security, retrieval, dissemination, archiving and disposal of data.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"/>
          <p:cNvSpPr txBox="1"/>
          <p:nvPr>
            <p:ph idx="4294967295" type="title"/>
          </p:nvPr>
        </p:nvSpPr>
        <p:spPr>
          <a:xfrm>
            <a:off x="632125" y="0"/>
            <a:ext cx="76719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 Management Key Components</a:t>
            </a:r>
            <a:endParaRPr sz="3000"/>
          </a:p>
        </p:txBody>
      </p:sp>
      <p:sp>
        <p:nvSpPr>
          <p:cNvPr id="176" name="Google Shape;176;p7"/>
          <p:cNvSpPr txBox="1"/>
          <p:nvPr/>
        </p:nvSpPr>
        <p:spPr>
          <a:xfrm>
            <a:off x="4268925" y="601825"/>
            <a:ext cx="4719300" cy="4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Policies/practices/processes apply to different stages of the data value chain</a:t>
            </a:r>
            <a:endParaRPr>
              <a:solidFill>
                <a:srgbClr val="44546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For example, an organization need policies and practices for the following:</a:t>
            </a:r>
            <a:endParaRPr>
              <a:solidFill>
                <a:srgbClr val="44546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Data collection</a:t>
            </a:r>
            <a:endParaRPr>
              <a:solidFill>
                <a:srgbClr val="44546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Metadata generation</a:t>
            </a:r>
            <a:endParaRPr>
              <a:solidFill>
                <a:srgbClr val="44546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Data quality assessments and control</a:t>
            </a:r>
            <a:endParaRPr>
              <a:solidFill>
                <a:srgbClr val="44546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Data access and dissemination</a:t>
            </a:r>
            <a:endParaRPr>
              <a:solidFill>
                <a:srgbClr val="44546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Data security </a:t>
            </a:r>
            <a:endParaRPr>
              <a:solidFill>
                <a:srgbClr val="44546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Infrastructure</a:t>
            </a:r>
            <a:r>
              <a:rPr lang="en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 choices </a:t>
            </a:r>
            <a:r>
              <a:rPr lang="en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influence</a:t>
            </a:r>
            <a:r>
              <a:rPr lang="en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 data management</a:t>
            </a:r>
            <a:endParaRPr>
              <a:solidFill>
                <a:srgbClr val="44546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Software capabilities determine what you can and cannot do</a:t>
            </a:r>
            <a:endParaRPr>
              <a:solidFill>
                <a:srgbClr val="44546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Hardware capacities determine how much data you can store and for how long</a:t>
            </a:r>
            <a:endParaRPr b="0" i="0" sz="1400" u="none" cap="none" strike="noStrike">
              <a:solidFill>
                <a:srgbClr val="44546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Having dedicated persons focusing on data management </a:t>
            </a:r>
            <a:r>
              <a:rPr lang="en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often</a:t>
            </a:r>
            <a:r>
              <a:rPr lang="en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 leads to better results</a:t>
            </a:r>
            <a:endParaRPr>
              <a:solidFill>
                <a:srgbClr val="44546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Ensuring people handling data know DM best practices and organization rules</a:t>
            </a:r>
            <a:endParaRPr b="0" i="0" sz="1400" u="none" cap="none" strike="noStrike">
              <a:solidFill>
                <a:srgbClr val="44546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" name="Google Shape;17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0" y="935000"/>
            <a:ext cx="4082925" cy="302136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7"/>
          <p:cNvSpPr txBox="1"/>
          <p:nvPr/>
        </p:nvSpPr>
        <p:spPr>
          <a:xfrm>
            <a:off x="340475" y="4087100"/>
            <a:ext cx="36687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Key components of data management(DM)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41fcd0f1c4_0_18"/>
          <p:cNvSpPr txBox="1"/>
          <p:nvPr>
            <p:ph type="title"/>
          </p:nvPr>
        </p:nvSpPr>
        <p:spPr>
          <a:xfrm>
            <a:off x="2372600" y="489350"/>
            <a:ext cx="64944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200"/>
              <a:t>(Mostly) Obvious Benefits for Good Data Management Practices</a:t>
            </a:r>
            <a:endParaRPr sz="2200"/>
          </a:p>
        </p:txBody>
      </p:sp>
      <p:sp>
        <p:nvSpPr>
          <p:cNvPr id="184" name="Google Shape;184;g141fcd0f1c4_0_18"/>
          <p:cNvSpPr txBox="1"/>
          <p:nvPr/>
        </p:nvSpPr>
        <p:spPr>
          <a:xfrm>
            <a:off x="103925" y="1448988"/>
            <a:ext cx="24333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Benefits to the organization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g141fcd0f1c4_0_18"/>
          <p:cNvSpPr txBox="1"/>
          <p:nvPr/>
        </p:nvSpPr>
        <p:spPr>
          <a:xfrm>
            <a:off x="3288700" y="1449000"/>
            <a:ext cx="30411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Benefits to external data providers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g141fcd0f1c4_0_18"/>
          <p:cNvSpPr txBox="1"/>
          <p:nvPr/>
        </p:nvSpPr>
        <p:spPr>
          <a:xfrm>
            <a:off x="6894375" y="1449000"/>
            <a:ext cx="21075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Benefits to consumers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g141fcd0f1c4_0_18"/>
          <p:cNvSpPr txBox="1"/>
          <p:nvPr/>
        </p:nvSpPr>
        <p:spPr>
          <a:xfrm>
            <a:off x="103925" y="1922325"/>
            <a:ext cx="2753700" cy="22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Improved business processes, including better and more efficient use and re-use of data.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Avoiding re-collecting same data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Better quality, harmonized and coherent data from the use of common definitions, formats, validation processes and standard procedures.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g141fcd0f1c4_0_18"/>
          <p:cNvSpPr txBox="1"/>
          <p:nvPr/>
        </p:nvSpPr>
        <p:spPr>
          <a:xfrm>
            <a:off x="3150150" y="1922325"/>
            <a:ext cx="3000000" cy="22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An increased confidence and trust that their data will be used according to their agreed conditions of use, without risk to confidentiality or privacy violations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Providing a clear understanding of the use of their data, formally documented in a MoUs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 fair return for the use of the data they have supplied.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g141fcd0f1c4_0_18"/>
          <p:cNvSpPr txBox="1"/>
          <p:nvPr/>
        </p:nvSpPr>
        <p:spPr>
          <a:xfrm>
            <a:off x="6329800" y="1922325"/>
            <a:ext cx="2753700" cy="22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Easier data discoverbility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An increased confidence and trust that their data will be used according to their agreed conditions of use, without risk to confidentiality or privacy violations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Providing a clear understanding of the use of their data, formally documented in a MoUs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80da929ea_3_45"/>
          <p:cNvSpPr txBox="1"/>
          <p:nvPr>
            <p:ph idx="4294967295" type="title"/>
          </p:nvPr>
        </p:nvSpPr>
        <p:spPr>
          <a:xfrm>
            <a:off x="242522" y="78137"/>
            <a:ext cx="82968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13333"/>
              <a:buNone/>
            </a:pPr>
            <a:r>
              <a:rPr lang="en" sz="2500">
                <a:solidFill>
                  <a:schemeClr val="accent1"/>
                </a:solidFill>
              </a:rPr>
              <a:t>Looking at Data Management through a Typical Data Architecture or Value Chain</a:t>
            </a:r>
            <a:endParaRPr sz="2500">
              <a:solidFill>
                <a:schemeClr val="accent1"/>
              </a:solidFill>
            </a:endParaRPr>
          </a:p>
        </p:txBody>
      </p:sp>
      <p:pic>
        <p:nvPicPr>
          <p:cNvPr id="195" name="Google Shape;195;g1380da929ea_3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522" y="869702"/>
            <a:ext cx="8371556" cy="39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1380da929ea_3_45"/>
          <p:cNvSpPr txBox="1"/>
          <p:nvPr/>
        </p:nvSpPr>
        <p:spPr>
          <a:xfrm>
            <a:off x="1007406" y="4857345"/>
            <a:ext cx="68417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Data management practices apply across all the stages from 1-5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80da929ea_3_52"/>
          <p:cNvSpPr txBox="1"/>
          <p:nvPr>
            <p:ph idx="4294967295" type="title"/>
          </p:nvPr>
        </p:nvSpPr>
        <p:spPr>
          <a:xfrm>
            <a:off x="800989" y="79625"/>
            <a:ext cx="8296800" cy="635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000">
                <a:solidFill>
                  <a:schemeClr val="dk1"/>
                </a:solidFill>
              </a:rPr>
              <a:t>Data Management Practices When Accessing/Collecting Data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02" name="Google Shape;202;g1380da929ea_3_52"/>
          <p:cNvSpPr/>
          <p:nvPr/>
        </p:nvSpPr>
        <p:spPr>
          <a:xfrm>
            <a:off x="90798" y="79625"/>
            <a:ext cx="648000" cy="648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/>
          </a:p>
        </p:txBody>
      </p:sp>
      <p:pic>
        <p:nvPicPr>
          <p:cNvPr id="203" name="Google Shape;203;g1380da929ea_3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798" y="1089952"/>
            <a:ext cx="4281068" cy="31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1380da929ea_3_52"/>
          <p:cNvSpPr txBox="1"/>
          <p:nvPr/>
        </p:nvSpPr>
        <p:spPr>
          <a:xfrm>
            <a:off x="145918" y="4402358"/>
            <a:ext cx="41708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All these components play a role but our main focus is on policies</a:t>
            </a:r>
            <a:endParaRPr/>
          </a:p>
        </p:txBody>
      </p:sp>
      <p:sp>
        <p:nvSpPr>
          <p:cNvPr id="205" name="Google Shape;205;g1380da929ea_3_52"/>
          <p:cNvSpPr txBox="1"/>
          <p:nvPr/>
        </p:nvSpPr>
        <p:spPr>
          <a:xfrm>
            <a:off x="4889770" y="715948"/>
            <a:ext cx="420801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Important Principles to Keep in Mind </a:t>
            </a:r>
            <a:endParaRPr/>
          </a:p>
        </p:txBody>
      </p:sp>
      <p:sp>
        <p:nvSpPr>
          <p:cNvPr id="206" name="Google Shape;206;g1380da929ea_3_52"/>
          <p:cNvSpPr txBox="1"/>
          <p:nvPr/>
        </p:nvSpPr>
        <p:spPr>
          <a:xfrm>
            <a:off x="4949389" y="1604070"/>
            <a:ext cx="3708228" cy="3754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Avoid re-collecting data. One way is to have a data catalogue of existing data. What else could help here?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ownership. During data access/collection phase, its important to be clear who owns the data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Metadata. Ensure the organization has metadata standards/framework that it uses. For example, for geospatial data, we have ISO specification for metadata. What does NMA use?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What about data provenance?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quality. This applies to all stages including this one  </a:t>
            </a:r>
            <a:endParaRPr/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